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312" r:id="rId4"/>
    <p:sldId id="313" r:id="rId5"/>
    <p:sldId id="257" r:id="rId6"/>
    <p:sldId id="258" r:id="rId7"/>
    <p:sldId id="317" r:id="rId8"/>
    <p:sldId id="314" r:id="rId9"/>
    <p:sldId id="315" r:id="rId10"/>
    <p:sldId id="316" r:id="rId11"/>
    <p:sldId id="31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6AE705-61B8-43F3-B18C-627026396D13}" v="15" dt="2023-10-21T02:21:04.9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14"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ashiro, Jill Y" userId="323adccd-21cc-4203-9ebf-9e73ce4524a9" providerId="ADAL" clId="{B26AE705-61B8-43F3-B18C-627026396D13}"/>
    <pc:docChg chg="undo custSel addSld modSld sldOrd">
      <pc:chgData name="Tamashiro, Jill Y" userId="323adccd-21cc-4203-9ebf-9e73ce4524a9" providerId="ADAL" clId="{B26AE705-61B8-43F3-B18C-627026396D13}" dt="2023-10-21T02:25:41.411" v="1987" actId="26606"/>
      <pc:docMkLst>
        <pc:docMk/>
      </pc:docMkLst>
      <pc:sldChg chg="addSp delSp modSp mod setBg addAnim">
        <pc:chgData name="Tamashiro, Jill Y" userId="323adccd-21cc-4203-9ebf-9e73ce4524a9" providerId="ADAL" clId="{B26AE705-61B8-43F3-B18C-627026396D13}" dt="2023-10-21T02:21:04.944" v="1839" actId="20577"/>
        <pc:sldMkLst>
          <pc:docMk/>
          <pc:sldMk cId="3940936594" sldId="256"/>
        </pc:sldMkLst>
        <pc:spChg chg="mod">
          <ac:chgData name="Tamashiro, Jill Y" userId="323adccd-21cc-4203-9ebf-9e73ce4524a9" providerId="ADAL" clId="{B26AE705-61B8-43F3-B18C-627026396D13}" dt="2023-10-21T02:21:04.944" v="1839" actId="20577"/>
          <ac:spMkLst>
            <pc:docMk/>
            <pc:sldMk cId="3940936594" sldId="256"/>
            <ac:spMk id="2" creationId="{9BE960FA-1227-AD52-89D5-D479A0F07C1E}"/>
          </ac:spMkLst>
        </pc:spChg>
        <pc:spChg chg="mod">
          <ac:chgData name="Tamashiro, Jill Y" userId="323adccd-21cc-4203-9ebf-9e73ce4524a9" providerId="ADAL" clId="{B26AE705-61B8-43F3-B18C-627026396D13}" dt="2023-10-21T02:19:56.378" v="1828" actId="26606"/>
          <ac:spMkLst>
            <pc:docMk/>
            <pc:sldMk cId="3940936594" sldId="256"/>
            <ac:spMk id="3" creationId="{30FB20B1-82B3-40D3-4E65-A30420D379DB}"/>
          </ac:spMkLst>
        </pc:spChg>
        <pc:spChg chg="add">
          <ac:chgData name="Tamashiro, Jill Y" userId="323adccd-21cc-4203-9ebf-9e73ce4524a9" providerId="ADAL" clId="{B26AE705-61B8-43F3-B18C-627026396D13}" dt="2023-10-21T02:19:56.378" v="1828" actId="26606"/>
          <ac:spMkLst>
            <pc:docMk/>
            <pc:sldMk cId="3940936594" sldId="256"/>
            <ac:spMk id="8" creationId="{4E1BEB12-92AF-4445-98AD-4C7756E7C93B}"/>
          </ac:spMkLst>
        </pc:spChg>
        <pc:spChg chg="add">
          <ac:chgData name="Tamashiro, Jill Y" userId="323adccd-21cc-4203-9ebf-9e73ce4524a9" providerId="ADAL" clId="{B26AE705-61B8-43F3-B18C-627026396D13}" dt="2023-10-21T02:19:56.378" v="1828" actId="26606"/>
          <ac:spMkLst>
            <pc:docMk/>
            <pc:sldMk cId="3940936594" sldId="256"/>
            <ac:spMk id="10" creationId="{D0522C2C-7B5C-48A7-A969-03941E5D2E76}"/>
          </ac:spMkLst>
        </pc:spChg>
        <pc:spChg chg="add">
          <ac:chgData name="Tamashiro, Jill Y" userId="323adccd-21cc-4203-9ebf-9e73ce4524a9" providerId="ADAL" clId="{B26AE705-61B8-43F3-B18C-627026396D13}" dt="2023-10-21T02:19:56.378" v="1828" actId="26606"/>
          <ac:spMkLst>
            <pc:docMk/>
            <pc:sldMk cId="3940936594" sldId="256"/>
            <ac:spMk id="12" creationId="{9C682A1A-5B2D-4111-BBD6-620165633E5B}"/>
          </ac:spMkLst>
        </pc:spChg>
        <pc:spChg chg="add">
          <ac:chgData name="Tamashiro, Jill Y" userId="323adccd-21cc-4203-9ebf-9e73ce4524a9" providerId="ADAL" clId="{B26AE705-61B8-43F3-B18C-627026396D13}" dt="2023-10-21T02:19:56.378" v="1828" actId="26606"/>
          <ac:spMkLst>
            <pc:docMk/>
            <pc:sldMk cId="3940936594" sldId="256"/>
            <ac:spMk id="14" creationId="{D6EE29F2-D77F-4BD0-A20B-334D316A1C9D}"/>
          </ac:spMkLst>
        </pc:spChg>
        <pc:spChg chg="add">
          <ac:chgData name="Tamashiro, Jill Y" userId="323adccd-21cc-4203-9ebf-9e73ce4524a9" providerId="ADAL" clId="{B26AE705-61B8-43F3-B18C-627026396D13}" dt="2023-10-21T02:19:56.378" v="1828" actId="26606"/>
          <ac:spMkLst>
            <pc:docMk/>
            <pc:sldMk cId="3940936594" sldId="256"/>
            <ac:spMk id="16" creationId="{22D09ED2-868F-42C6-866E-F92E0CEF314F}"/>
          </ac:spMkLst>
        </pc:spChg>
        <pc:picChg chg="del">
          <ac:chgData name="Tamashiro, Jill Y" userId="323adccd-21cc-4203-9ebf-9e73ce4524a9" providerId="ADAL" clId="{B26AE705-61B8-43F3-B18C-627026396D13}" dt="2023-10-21T01:30:11.524" v="437"/>
          <ac:picMkLst>
            <pc:docMk/>
            <pc:sldMk cId="3940936594" sldId="256"/>
            <ac:picMk id="4" creationId="{CEC2F000-4A9E-1880-4203-4280C6152D24}"/>
          </ac:picMkLst>
        </pc:picChg>
        <pc:picChg chg="del">
          <ac:chgData name="Tamashiro, Jill Y" userId="323adccd-21cc-4203-9ebf-9e73ce4524a9" providerId="ADAL" clId="{B26AE705-61B8-43F3-B18C-627026396D13}" dt="2023-10-21T01:30:24.265" v="438"/>
          <ac:picMkLst>
            <pc:docMk/>
            <pc:sldMk cId="3940936594" sldId="256"/>
            <ac:picMk id="5" creationId="{B2981BB4-7E7A-D73E-12C4-429BA48A53C4}"/>
          </ac:picMkLst>
        </pc:picChg>
      </pc:sldChg>
      <pc:sldChg chg="addSp delSp modSp new mod">
        <pc:chgData name="Tamashiro, Jill Y" userId="323adccd-21cc-4203-9ebf-9e73ce4524a9" providerId="ADAL" clId="{B26AE705-61B8-43F3-B18C-627026396D13}" dt="2023-10-21T01:29:36.343" v="435" actId="20577"/>
        <pc:sldMkLst>
          <pc:docMk/>
          <pc:sldMk cId="2657216598" sldId="257"/>
        </pc:sldMkLst>
        <pc:spChg chg="mod">
          <ac:chgData name="Tamashiro, Jill Y" userId="323adccd-21cc-4203-9ebf-9e73ce4524a9" providerId="ADAL" clId="{B26AE705-61B8-43F3-B18C-627026396D13}" dt="2023-10-21T01:24:05.617" v="8" actId="14100"/>
          <ac:spMkLst>
            <pc:docMk/>
            <pc:sldMk cId="2657216598" sldId="257"/>
            <ac:spMk id="2" creationId="{6C1F17F2-EBD7-81FB-80D4-1C9B5A2AD9B9}"/>
          </ac:spMkLst>
        </pc:spChg>
        <pc:spChg chg="mod">
          <ac:chgData name="Tamashiro, Jill Y" userId="323adccd-21cc-4203-9ebf-9e73ce4524a9" providerId="ADAL" clId="{B26AE705-61B8-43F3-B18C-627026396D13}" dt="2023-10-21T01:29:36.343" v="435" actId="20577"/>
          <ac:spMkLst>
            <pc:docMk/>
            <pc:sldMk cId="2657216598" sldId="257"/>
            <ac:spMk id="3" creationId="{4352409F-5B86-4CFF-7AC4-7B602990F425}"/>
          </ac:spMkLst>
        </pc:spChg>
        <pc:spChg chg="add mod">
          <ac:chgData name="Tamashiro, Jill Y" userId="323adccd-21cc-4203-9ebf-9e73ce4524a9" providerId="ADAL" clId="{B26AE705-61B8-43F3-B18C-627026396D13}" dt="2023-10-21T01:29:12.013" v="425" actId="20577"/>
          <ac:spMkLst>
            <pc:docMk/>
            <pc:sldMk cId="2657216598" sldId="257"/>
            <ac:spMk id="4" creationId="{5BC8617F-67D0-D58A-9AE2-0878507524D9}"/>
          </ac:spMkLst>
        </pc:spChg>
        <pc:spChg chg="add del mod">
          <ac:chgData name="Tamashiro, Jill Y" userId="323adccd-21cc-4203-9ebf-9e73ce4524a9" providerId="ADAL" clId="{B26AE705-61B8-43F3-B18C-627026396D13}" dt="2023-10-21T01:27:49.524" v="180" actId="478"/>
          <ac:spMkLst>
            <pc:docMk/>
            <pc:sldMk cId="2657216598" sldId="257"/>
            <ac:spMk id="5" creationId="{5AC4A0C9-35D8-76D1-6363-FA833A62B6B7}"/>
          </ac:spMkLst>
        </pc:spChg>
        <pc:picChg chg="add mod">
          <ac:chgData name="Tamashiro, Jill Y" userId="323adccd-21cc-4203-9ebf-9e73ce4524a9" providerId="ADAL" clId="{B26AE705-61B8-43F3-B18C-627026396D13}" dt="2023-10-21T01:29:22.205" v="427" actId="1076"/>
          <ac:picMkLst>
            <pc:docMk/>
            <pc:sldMk cId="2657216598" sldId="257"/>
            <ac:picMk id="7" creationId="{FAC33807-75C8-CF5B-39AC-6DC8D0259BDF}"/>
          </ac:picMkLst>
        </pc:picChg>
      </pc:sldChg>
      <pc:sldChg chg="addSp delSp modSp new mod modClrScheme chgLayout">
        <pc:chgData name="Tamashiro, Jill Y" userId="323adccd-21cc-4203-9ebf-9e73ce4524a9" providerId="ADAL" clId="{B26AE705-61B8-43F3-B18C-627026396D13}" dt="2023-10-21T02:23:51.667" v="1942" actId="700"/>
        <pc:sldMkLst>
          <pc:docMk/>
          <pc:sldMk cId="3237658105" sldId="258"/>
        </pc:sldMkLst>
        <pc:spChg chg="mod ord">
          <ac:chgData name="Tamashiro, Jill Y" userId="323adccd-21cc-4203-9ebf-9e73ce4524a9" providerId="ADAL" clId="{B26AE705-61B8-43F3-B18C-627026396D13}" dt="2023-10-21T02:23:51.667" v="1942" actId="700"/>
          <ac:spMkLst>
            <pc:docMk/>
            <pc:sldMk cId="3237658105" sldId="258"/>
            <ac:spMk id="2" creationId="{B95F7AFE-3715-E2AC-8BC1-0668BFA1AD2B}"/>
          </ac:spMkLst>
        </pc:spChg>
        <pc:spChg chg="del">
          <ac:chgData name="Tamashiro, Jill Y" userId="323adccd-21cc-4203-9ebf-9e73ce4524a9" providerId="ADAL" clId="{B26AE705-61B8-43F3-B18C-627026396D13}" dt="2023-10-21T01:30:49.892" v="439" actId="478"/>
          <ac:spMkLst>
            <pc:docMk/>
            <pc:sldMk cId="3237658105" sldId="258"/>
            <ac:spMk id="3" creationId="{E8038680-1BDF-EEC1-4060-E526929B9B48}"/>
          </ac:spMkLst>
        </pc:spChg>
        <pc:spChg chg="add mod ord">
          <ac:chgData name="Tamashiro, Jill Y" userId="323adccd-21cc-4203-9ebf-9e73ce4524a9" providerId="ADAL" clId="{B26AE705-61B8-43F3-B18C-627026396D13}" dt="2023-10-21T02:23:51.667" v="1942" actId="700"/>
          <ac:spMkLst>
            <pc:docMk/>
            <pc:sldMk cId="3237658105" sldId="258"/>
            <ac:spMk id="8" creationId="{2330E6E1-5549-5F70-D890-7E01F7D0515B}"/>
          </ac:spMkLst>
        </pc:spChg>
        <pc:picChg chg="add mod">
          <ac:chgData name="Tamashiro, Jill Y" userId="323adccd-21cc-4203-9ebf-9e73ce4524a9" providerId="ADAL" clId="{B26AE705-61B8-43F3-B18C-627026396D13}" dt="2023-10-21T01:31:54.292" v="513" actId="1076"/>
          <ac:picMkLst>
            <pc:docMk/>
            <pc:sldMk cId="3237658105" sldId="258"/>
            <ac:picMk id="5" creationId="{EE37865F-840E-CBA3-D397-489804D8C55C}"/>
          </ac:picMkLst>
        </pc:picChg>
        <pc:picChg chg="add mod">
          <ac:chgData name="Tamashiro, Jill Y" userId="323adccd-21cc-4203-9ebf-9e73ce4524a9" providerId="ADAL" clId="{B26AE705-61B8-43F3-B18C-627026396D13}" dt="2023-10-21T01:31:55.542" v="514" actId="1076"/>
          <ac:picMkLst>
            <pc:docMk/>
            <pc:sldMk cId="3237658105" sldId="258"/>
            <ac:picMk id="7" creationId="{74C67BE5-1311-E0DC-13BD-89A45F2B7031}"/>
          </ac:picMkLst>
        </pc:picChg>
      </pc:sldChg>
      <pc:sldChg chg="addSp modSp new mod ord setBg">
        <pc:chgData name="Tamashiro, Jill Y" userId="323adccd-21cc-4203-9ebf-9e73ce4524a9" providerId="ADAL" clId="{B26AE705-61B8-43F3-B18C-627026396D13}" dt="2023-10-21T02:13:46.363" v="1662"/>
        <pc:sldMkLst>
          <pc:docMk/>
          <pc:sldMk cId="2011345816" sldId="313"/>
        </pc:sldMkLst>
        <pc:spChg chg="mod">
          <ac:chgData name="Tamashiro, Jill Y" userId="323adccd-21cc-4203-9ebf-9e73ce4524a9" providerId="ADAL" clId="{B26AE705-61B8-43F3-B18C-627026396D13}" dt="2023-10-21T02:13:29.653" v="1660" actId="26606"/>
          <ac:spMkLst>
            <pc:docMk/>
            <pc:sldMk cId="2011345816" sldId="313"/>
            <ac:spMk id="2" creationId="{730D1EE7-7D57-CABC-6025-7947BE888348}"/>
          </ac:spMkLst>
        </pc:spChg>
        <pc:spChg chg="mod">
          <ac:chgData name="Tamashiro, Jill Y" userId="323adccd-21cc-4203-9ebf-9e73ce4524a9" providerId="ADAL" clId="{B26AE705-61B8-43F3-B18C-627026396D13}" dt="2023-10-21T02:13:29.653" v="1660" actId="26606"/>
          <ac:spMkLst>
            <pc:docMk/>
            <pc:sldMk cId="2011345816" sldId="313"/>
            <ac:spMk id="3" creationId="{6C3AD6DF-F5C4-CA49-FC32-8E01233CC77C}"/>
          </ac:spMkLst>
        </pc:spChg>
        <pc:spChg chg="add">
          <ac:chgData name="Tamashiro, Jill Y" userId="323adccd-21cc-4203-9ebf-9e73ce4524a9" providerId="ADAL" clId="{B26AE705-61B8-43F3-B18C-627026396D13}" dt="2023-10-21T02:13:29.653" v="1660" actId="26606"/>
          <ac:spMkLst>
            <pc:docMk/>
            <pc:sldMk cId="2011345816" sldId="313"/>
            <ac:spMk id="8" creationId="{327D73B4-9F5C-4A64-A179-51B9500CB8B5}"/>
          </ac:spMkLst>
        </pc:spChg>
        <pc:spChg chg="add">
          <ac:chgData name="Tamashiro, Jill Y" userId="323adccd-21cc-4203-9ebf-9e73ce4524a9" providerId="ADAL" clId="{B26AE705-61B8-43F3-B18C-627026396D13}" dt="2023-10-21T02:13:29.653" v="1660" actId="26606"/>
          <ac:spMkLst>
            <pc:docMk/>
            <pc:sldMk cId="2011345816" sldId="313"/>
            <ac:spMk id="10" creationId="{C1F06963-6374-4B48-844F-071A9BAAAE02}"/>
          </ac:spMkLst>
        </pc:spChg>
        <pc:spChg chg="add">
          <ac:chgData name="Tamashiro, Jill Y" userId="323adccd-21cc-4203-9ebf-9e73ce4524a9" providerId="ADAL" clId="{B26AE705-61B8-43F3-B18C-627026396D13}" dt="2023-10-21T02:13:29.653" v="1660" actId="26606"/>
          <ac:spMkLst>
            <pc:docMk/>
            <pc:sldMk cId="2011345816" sldId="313"/>
            <ac:spMk id="12" creationId="{6CB927A4-E432-4310-9CD5-E89FF5063179}"/>
          </ac:spMkLst>
        </pc:spChg>
        <pc:spChg chg="add">
          <ac:chgData name="Tamashiro, Jill Y" userId="323adccd-21cc-4203-9ebf-9e73ce4524a9" providerId="ADAL" clId="{B26AE705-61B8-43F3-B18C-627026396D13}" dt="2023-10-21T02:13:29.653" v="1660" actId="26606"/>
          <ac:spMkLst>
            <pc:docMk/>
            <pc:sldMk cId="2011345816" sldId="313"/>
            <ac:spMk id="14" creationId="{1453BF6C-B012-48B7-B4E8-6D7AC7C27D02}"/>
          </ac:spMkLst>
        </pc:spChg>
        <pc:spChg chg="add">
          <ac:chgData name="Tamashiro, Jill Y" userId="323adccd-21cc-4203-9ebf-9e73ce4524a9" providerId="ADAL" clId="{B26AE705-61B8-43F3-B18C-627026396D13}" dt="2023-10-21T02:13:29.653" v="1660" actId="26606"/>
          <ac:spMkLst>
            <pc:docMk/>
            <pc:sldMk cId="2011345816" sldId="313"/>
            <ac:spMk id="16" creationId="{E3020543-B24B-4EC4-8FFC-8DD88EEA91A8}"/>
          </ac:spMkLst>
        </pc:spChg>
        <pc:cxnChg chg="add">
          <ac:chgData name="Tamashiro, Jill Y" userId="323adccd-21cc-4203-9ebf-9e73ce4524a9" providerId="ADAL" clId="{B26AE705-61B8-43F3-B18C-627026396D13}" dt="2023-10-21T02:13:29.653" v="1660" actId="26606"/>
          <ac:cxnSpMkLst>
            <pc:docMk/>
            <pc:sldMk cId="2011345816" sldId="313"/>
            <ac:cxnSpMk id="18" creationId="{C49DA8F6-BCC1-4447-B54C-57856834B94B}"/>
          </ac:cxnSpMkLst>
        </pc:cxnChg>
      </pc:sldChg>
      <pc:sldChg chg="addSp delSp modSp new mod setBg">
        <pc:chgData name="Tamashiro, Jill Y" userId="323adccd-21cc-4203-9ebf-9e73ce4524a9" providerId="ADAL" clId="{B26AE705-61B8-43F3-B18C-627026396D13}" dt="2023-10-21T02:13:16.984" v="1659" actId="26606"/>
        <pc:sldMkLst>
          <pc:docMk/>
          <pc:sldMk cId="1382483853" sldId="314"/>
        </pc:sldMkLst>
        <pc:spChg chg="mod">
          <ac:chgData name="Tamashiro, Jill Y" userId="323adccd-21cc-4203-9ebf-9e73ce4524a9" providerId="ADAL" clId="{B26AE705-61B8-43F3-B18C-627026396D13}" dt="2023-10-21T02:13:16.984" v="1659" actId="26606"/>
          <ac:spMkLst>
            <pc:docMk/>
            <pc:sldMk cId="1382483853" sldId="314"/>
            <ac:spMk id="2" creationId="{3797102C-4EE5-45F1-3164-78A8BDD6D6A4}"/>
          </ac:spMkLst>
        </pc:spChg>
        <pc:spChg chg="mod">
          <ac:chgData name="Tamashiro, Jill Y" userId="323adccd-21cc-4203-9ebf-9e73ce4524a9" providerId="ADAL" clId="{B26AE705-61B8-43F3-B18C-627026396D13}" dt="2023-10-21T02:13:16.984" v="1659" actId="26606"/>
          <ac:spMkLst>
            <pc:docMk/>
            <pc:sldMk cId="1382483853" sldId="314"/>
            <ac:spMk id="3" creationId="{2CCCB229-61F3-AE2C-F00F-2639BFFDC0F0}"/>
          </ac:spMkLst>
        </pc:spChg>
        <pc:grpChg chg="add del">
          <ac:chgData name="Tamashiro, Jill Y" userId="323adccd-21cc-4203-9ebf-9e73ce4524a9" providerId="ADAL" clId="{B26AE705-61B8-43F3-B18C-627026396D13}" dt="2023-10-21T02:13:16.975" v="1658" actId="26606"/>
          <ac:grpSpMkLst>
            <pc:docMk/>
            <pc:sldMk cId="1382483853" sldId="314"/>
            <ac:grpSpMk id="14" creationId="{1FD67D68-9B83-C338-8342-3348D8F22347}"/>
          </ac:grpSpMkLst>
        </pc:grpChg>
        <pc:grpChg chg="add">
          <ac:chgData name="Tamashiro, Jill Y" userId="323adccd-21cc-4203-9ebf-9e73ce4524a9" providerId="ADAL" clId="{B26AE705-61B8-43F3-B18C-627026396D13}" dt="2023-10-21T02:13:16.984" v="1659" actId="26606"/>
          <ac:grpSpMkLst>
            <pc:docMk/>
            <pc:sldMk cId="1382483853" sldId="314"/>
            <ac:grpSpMk id="19" creationId="{114ED94A-C85D-4CD3-4205-438D21CE6B38}"/>
          </ac:grpSpMkLst>
        </pc:grpChg>
        <pc:picChg chg="add del">
          <ac:chgData name="Tamashiro, Jill Y" userId="323adccd-21cc-4203-9ebf-9e73ce4524a9" providerId="ADAL" clId="{B26AE705-61B8-43F3-B18C-627026396D13}" dt="2023-10-21T02:09:51.556" v="1550" actId="478"/>
          <ac:picMkLst>
            <pc:docMk/>
            <pc:sldMk cId="1382483853" sldId="314"/>
            <ac:picMk id="5" creationId="{7C3096C8-8675-C91E-6274-3FAD6B79AE52}"/>
          </ac:picMkLst>
        </pc:picChg>
        <pc:picChg chg="add del">
          <ac:chgData name="Tamashiro, Jill Y" userId="323adccd-21cc-4203-9ebf-9e73ce4524a9" providerId="ADAL" clId="{B26AE705-61B8-43F3-B18C-627026396D13}" dt="2023-10-21T02:09:59.660" v="1552" actId="478"/>
          <ac:picMkLst>
            <pc:docMk/>
            <pc:sldMk cId="1382483853" sldId="314"/>
            <ac:picMk id="7" creationId="{5C929116-58FB-349A-7CF8-E1E115541499}"/>
          </ac:picMkLst>
        </pc:picChg>
        <pc:picChg chg="add mod modCrop">
          <ac:chgData name="Tamashiro, Jill Y" userId="323adccd-21cc-4203-9ebf-9e73ce4524a9" providerId="ADAL" clId="{B26AE705-61B8-43F3-B18C-627026396D13}" dt="2023-10-21T02:13:16.984" v="1659" actId="26606"/>
          <ac:picMkLst>
            <pc:docMk/>
            <pc:sldMk cId="1382483853" sldId="314"/>
            <ac:picMk id="9" creationId="{7357DCAA-D260-B8D1-9F6E-3D1722AF4F6F}"/>
          </ac:picMkLst>
        </pc:picChg>
      </pc:sldChg>
      <pc:sldChg chg="addSp delSp modSp new mod setBg">
        <pc:chgData name="Tamashiro, Jill Y" userId="323adccd-21cc-4203-9ebf-9e73ce4524a9" providerId="ADAL" clId="{B26AE705-61B8-43F3-B18C-627026396D13}" dt="2023-10-21T02:23:26.285" v="1941" actId="20577"/>
        <pc:sldMkLst>
          <pc:docMk/>
          <pc:sldMk cId="2454809884" sldId="315"/>
        </pc:sldMkLst>
        <pc:spChg chg="mod">
          <ac:chgData name="Tamashiro, Jill Y" userId="323adccd-21cc-4203-9ebf-9e73ce4524a9" providerId="ADAL" clId="{B26AE705-61B8-43F3-B18C-627026396D13}" dt="2023-10-21T02:23:26.285" v="1941" actId="20577"/>
          <ac:spMkLst>
            <pc:docMk/>
            <pc:sldMk cId="2454809884" sldId="315"/>
            <ac:spMk id="2" creationId="{9DDAF2E8-1CE8-E4A8-E8AD-BE834A86F505}"/>
          </ac:spMkLst>
        </pc:spChg>
        <pc:spChg chg="del">
          <ac:chgData name="Tamashiro, Jill Y" userId="323adccd-21cc-4203-9ebf-9e73ce4524a9" providerId="ADAL" clId="{B26AE705-61B8-43F3-B18C-627026396D13}" dt="2023-10-21T02:11:46.050" v="1577" actId="26606"/>
          <ac:spMkLst>
            <pc:docMk/>
            <pc:sldMk cId="2454809884" sldId="315"/>
            <ac:spMk id="3" creationId="{FB14DDB0-68E3-0BF9-1D6D-20F6CCB00B6C}"/>
          </ac:spMkLst>
        </pc:spChg>
        <pc:spChg chg="add">
          <ac:chgData name="Tamashiro, Jill Y" userId="323adccd-21cc-4203-9ebf-9e73ce4524a9" providerId="ADAL" clId="{B26AE705-61B8-43F3-B18C-627026396D13}" dt="2023-10-21T02:11:46.050" v="1577" actId="26606"/>
          <ac:spMkLst>
            <pc:docMk/>
            <pc:sldMk cId="2454809884" sldId="315"/>
            <ac:spMk id="8" creationId="{1A3C89F8-0D2F-47FF-B903-151248265F47}"/>
          </ac:spMkLst>
        </pc:spChg>
        <pc:spChg chg="add">
          <ac:chgData name="Tamashiro, Jill Y" userId="323adccd-21cc-4203-9ebf-9e73ce4524a9" providerId="ADAL" clId="{B26AE705-61B8-43F3-B18C-627026396D13}" dt="2023-10-21T02:11:46.050" v="1577" actId="26606"/>
          <ac:spMkLst>
            <pc:docMk/>
            <pc:sldMk cId="2454809884" sldId="315"/>
            <ac:spMk id="10" creationId="{C5CB530E-515E-412C-9DF1-5F8FFBD6F383}"/>
          </ac:spMkLst>
        </pc:spChg>
        <pc:spChg chg="add">
          <ac:chgData name="Tamashiro, Jill Y" userId="323adccd-21cc-4203-9ebf-9e73ce4524a9" providerId="ADAL" clId="{B26AE705-61B8-43F3-B18C-627026396D13}" dt="2023-10-21T02:11:46.050" v="1577" actId="26606"/>
          <ac:spMkLst>
            <pc:docMk/>
            <pc:sldMk cId="2454809884" sldId="315"/>
            <ac:spMk id="12" creationId="{712D4376-A578-4FF1-94FC-245E7A6A489F}"/>
          </ac:spMkLst>
        </pc:spChg>
        <pc:spChg chg="add">
          <ac:chgData name="Tamashiro, Jill Y" userId="323adccd-21cc-4203-9ebf-9e73ce4524a9" providerId="ADAL" clId="{B26AE705-61B8-43F3-B18C-627026396D13}" dt="2023-10-21T02:11:46.050" v="1577" actId="26606"/>
          <ac:spMkLst>
            <pc:docMk/>
            <pc:sldMk cId="2454809884" sldId="315"/>
            <ac:spMk id="14" creationId="{AEA7509D-F04F-40CB-A0B3-EEF16499CC9F}"/>
          </ac:spMkLst>
        </pc:spChg>
        <pc:spChg chg="add">
          <ac:chgData name="Tamashiro, Jill Y" userId="323adccd-21cc-4203-9ebf-9e73ce4524a9" providerId="ADAL" clId="{B26AE705-61B8-43F3-B18C-627026396D13}" dt="2023-10-21T02:11:46.050" v="1577" actId="26606"/>
          <ac:spMkLst>
            <pc:docMk/>
            <pc:sldMk cId="2454809884" sldId="315"/>
            <ac:spMk id="18" creationId="{508BEF50-7B1E-49A4-BC19-5F4F1D755E64}"/>
          </ac:spMkLst>
        </pc:spChg>
        <pc:spChg chg="add">
          <ac:chgData name="Tamashiro, Jill Y" userId="323adccd-21cc-4203-9ebf-9e73ce4524a9" providerId="ADAL" clId="{B26AE705-61B8-43F3-B18C-627026396D13}" dt="2023-10-21T02:11:46.050" v="1577" actId="26606"/>
          <ac:spMkLst>
            <pc:docMk/>
            <pc:sldMk cId="2454809884" sldId="315"/>
            <ac:spMk id="20" creationId="{3FBAD350-5664-4811-A208-657FB882D350}"/>
          </ac:spMkLst>
        </pc:spChg>
        <pc:spChg chg="add">
          <ac:chgData name="Tamashiro, Jill Y" userId="323adccd-21cc-4203-9ebf-9e73ce4524a9" providerId="ADAL" clId="{B26AE705-61B8-43F3-B18C-627026396D13}" dt="2023-10-21T02:11:46.050" v="1577" actId="26606"/>
          <ac:spMkLst>
            <pc:docMk/>
            <pc:sldMk cId="2454809884" sldId="315"/>
            <ac:spMk id="22" creationId="{C39ADB8F-D187-49D7-BDCF-C1B6DC727068}"/>
          </ac:spMkLst>
        </pc:spChg>
        <pc:cxnChg chg="add">
          <ac:chgData name="Tamashiro, Jill Y" userId="323adccd-21cc-4203-9ebf-9e73ce4524a9" providerId="ADAL" clId="{B26AE705-61B8-43F3-B18C-627026396D13}" dt="2023-10-21T02:11:46.050" v="1577" actId="26606"/>
          <ac:cxnSpMkLst>
            <pc:docMk/>
            <pc:sldMk cId="2454809884" sldId="315"/>
            <ac:cxnSpMk id="16" creationId="{56020367-4FD5-4596-8E10-C5F095CD8DBF}"/>
          </ac:cxnSpMkLst>
        </pc:cxnChg>
      </pc:sldChg>
      <pc:sldChg chg="addSp delSp modSp new mod setBg modClrScheme delDesignElem chgLayout">
        <pc:chgData name="Tamashiro, Jill Y" userId="323adccd-21cc-4203-9ebf-9e73ce4524a9" providerId="ADAL" clId="{B26AE705-61B8-43F3-B18C-627026396D13}" dt="2023-10-21T02:22:52.071" v="1913" actId="26606"/>
        <pc:sldMkLst>
          <pc:docMk/>
          <pc:sldMk cId="1398233735" sldId="316"/>
        </pc:sldMkLst>
        <pc:spChg chg="del mod ord">
          <ac:chgData name="Tamashiro, Jill Y" userId="323adccd-21cc-4203-9ebf-9e73ce4524a9" providerId="ADAL" clId="{B26AE705-61B8-43F3-B18C-627026396D13}" dt="2023-10-21T02:12:29.408" v="1579" actId="700"/>
          <ac:spMkLst>
            <pc:docMk/>
            <pc:sldMk cId="1398233735" sldId="316"/>
            <ac:spMk id="2" creationId="{D5BC2FBB-078C-9B76-951E-DFA9B8228EF9}"/>
          </ac:spMkLst>
        </pc:spChg>
        <pc:spChg chg="del mod ord">
          <ac:chgData name="Tamashiro, Jill Y" userId="323adccd-21cc-4203-9ebf-9e73ce4524a9" providerId="ADAL" clId="{B26AE705-61B8-43F3-B18C-627026396D13}" dt="2023-10-21T02:12:29.408" v="1579" actId="700"/>
          <ac:spMkLst>
            <pc:docMk/>
            <pc:sldMk cId="1398233735" sldId="316"/>
            <ac:spMk id="3" creationId="{B2868469-7A59-B525-0FA6-6F17CCD0D9D2}"/>
          </ac:spMkLst>
        </pc:spChg>
        <pc:spChg chg="add mod ord">
          <ac:chgData name="Tamashiro, Jill Y" userId="323adccd-21cc-4203-9ebf-9e73ce4524a9" providerId="ADAL" clId="{B26AE705-61B8-43F3-B18C-627026396D13}" dt="2023-10-21T02:22:52.071" v="1913" actId="26606"/>
          <ac:spMkLst>
            <pc:docMk/>
            <pc:sldMk cId="1398233735" sldId="316"/>
            <ac:spMk id="4" creationId="{EB8B456E-31FA-D09B-C77D-BE32C8396A24}"/>
          </ac:spMkLst>
        </pc:spChg>
        <pc:spChg chg="add del mod ord">
          <ac:chgData name="Tamashiro, Jill Y" userId="323adccd-21cc-4203-9ebf-9e73ce4524a9" providerId="ADAL" clId="{B26AE705-61B8-43F3-B18C-627026396D13}" dt="2023-10-21T02:13:00.475" v="1656" actId="478"/>
          <ac:spMkLst>
            <pc:docMk/>
            <pc:sldMk cId="1398233735" sldId="316"/>
            <ac:spMk id="5" creationId="{8C786A2F-3FCC-A4AD-6012-7FFEAA90B5DB}"/>
          </ac:spMkLst>
        </pc:spChg>
        <pc:spChg chg="add del mod ord">
          <ac:chgData name="Tamashiro, Jill Y" userId="323adccd-21cc-4203-9ebf-9e73ce4524a9" providerId="ADAL" clId="{B26AE705-61B8-43F3-B18C-627026396D13}" dt="2023-10-21T02:22:39.338" v="1911" actId="478"/>
          <ac:spMkLst>
            <pc:docMk/>
            <pc:sldMk cId="1398233735" sldId="316"/>
            <ac:spMk id="6" creationId="{7700E11F-A016-724F-ABD9-7C0142A18828}"/>
          </ac:spMkLst>
        </pc:spChg>
        <pc:spChg chg="add del mod ord">
          <ac:chgData name="Tamashiro, Jill Y" userId="323adccd-21cc-4203-9ebf-9e73ce4524a9" providerId="ADAL" clId="{B26AE705-61B8-43F3-B18C-627026396D13}" dt="2023-10-21T02:22:48.154" v="1912" actId="700"/>
          <ac:spMkLst>
            <pc:docMk/>
            <pc:sldMk cId="1398233735" sldId="316"/>
            <ac:spMk id="8" creationId="{9904FBB0-6F91-432F-BDE8-E82529C87BA9}"/>
          </ac:spMkLst>
        </pc:spChg>
        <pc:spChg chg="add mod ord">
          <ac:chgData name="Tamashiro, Jill Y" userId="323adccd-21cc-4203-9ebf-9e73ce4524a9" providerId="ADAL" clId="{B26AE705-61B8-43F3-B18C-627026396D13}" dt="2023-10-21T02:22:52.071" v="1913" actId="26606"/>
          <ac:spMkLst>
            <pc:docMk/>
            <pc:sldMk cId="1398233735" sldId="316"/>
            <ac:spMk id="9" creationId="{1B5A528B-3D78-A481-1EB7-B2DFA6C76C9E}"/>
          </ac:spMkLst>
        </pc:spChg>
        <pc:spChg chg="add del">
          <ac:chgData name="Tamashiro, Jill Y" userId="323adccd-21cc-4203-9ebf-9e73ce4524a9" providerId="ADAL" clId="{B26AE705-61B8-43F3-B18C-627026396D13}" dt="2023-10-21T02:21:52.508" v="1840" actId="700"/>
          <ac:spMkLst>
            <pc:docMk/>
            <pc:sldMk cId="1398233735" sldId="316"/>
            <ac:spMk id="10" creationId="{4E1BEB12-92AF-4445-98AD-4C7756E7C93B}"/>
          </ac:spMkLst>
        </pc:spChg>
        <pc:spChg chg="add">
          <ac:chgData name="Tamashiro, Jill Y" userId="323adccd-21cc-4203-9ebf-9e73ce4524a9" providerId="ADAL" clId="{B26AE705-61B8-43F3-B18C-627026396D13}" dt="2023-10-21T02:22:52.071" v="1913" actId="26606"/>
          <ac:spMkLst>
            <pc:docMk/>
            <pc:sldMk cId="1398233735" sldId="316"/>
            <ac:spMk id="11" creationId="{4E1BEB12-92AF-4445-98AD-4C7756E7C93B}"/>
          </ac:spMkLst>
        </pc:spChg>
        <pc:spChg chg="add del">
          <ac:chgData name="Tamashiro, Jill Y" userId="323adccd-21cc-4203-9ebf-9e73ce4524a9" providerId="ADAL" clId="{B26AE705-61B8-43F3-B18C-627026396D13}" dt="2023-10-21T02:21:52.508" v="1840" actId="700"/>
          <ac:spMkLst>
            <pc:docMk/>
            <pc:sldMk cId="1398233735" sldId="316"/>
            <ac:spMk id="12" creationId="{D0522C2C-7B5C-48A7-A969-03941E5D2E76}"/>
          </ac:spMkLst>
        </pc:spChg>
        <pc:spChg chg="add">
          <ac:chgData name="Tamashiro, Jill Y" userId="323adccd-21cc-4203-9ebf-9e73ce4524a9" providerId="ADAL" clId="{B26AE705-61B8-43F3-B18C-627026396D13}" dt="2023-10-21T02:22:52.071" v="1913" actId="26606"/>
          <ac:spMkLst>
            <pc:docMk/>
            <pc:sldMk cId="1398233735" sldId="316"/>
            <ac:spMk id="13" creationId="{D0522C2C-7B5C-48A7-A969-03941E5D2E76}"/>
          </ac:spMkLst>
        </pc:spChg>
        <pc:spChg chg="add del">
          <ac:chgData name="Tamashiro, Jill Y" userId="323adccd-21cc-4203-9ebf-9e73ce4524a9" providerId="ADAL" clId="{B26AE705-61B8-43F3-B18C-627026396D13}" dt="2023-10-21T02:21:52.508" v="1840" actId="700"/>
          <ac:spMkLst>
            <pc:docMk/>
            <pc:sldMk cId="1398233735" sldId="316"/>
            <ac:spMk id="14" creationId="{9C682A1A-5B2D-4111-BBD6-620165633E5B}"/>
          </ac:spMkLst>
        </pc:spChg>
        <pc:spChg chg="add">
          <ac:chgData name="Tamashiro, Jill Y" userId="323adccd-21cc-4203-9ebf-9e73ce4524a9" providerId="ADAL" clId="{B26AE705-61B8-43F3-B18C-627026396D13}" dt="2023-10-21T02:22:52.071" v="1913" actId="26606"/>
          <ac:spMkLst>
            <pc:docMk/>
            <pc:sldMk cId="1398233735" sldId="316"/>
            <ac:spMk id="15" creationId="{9C682A1A-5B2D-4111-BBD6-620165633E5B}"/>
          </ac:spMkLst>
        </pc:spChg>
        <pc:spChg chg="add del">
          <ac:chgData name="Tamashiro, Jill Y" userId="323adccd-21cc-4203-9ebf-9e73ce4524a9" providerId="ADAL" clId="{B26AE705-61B8-43F3-B18C-627026396D13}" dt="2023-10-21T02:21:52.508" v="1840" actId="700"/>
          <ac:spMkLst>
            <pc:docMk/>
            <pc:sldMk cId="1398233735" sldId="316"/>
            <ac:spMk id="16" creationId="{D6EE29F2-D77F-4BD0-A20B-334D316A1C9D}"/>
          </ac:spMkLst>
        </pc:spChg>
        <pc:spChg chg="add del">
          <ac:chgData name="Tamashiro, Jill Y" userId="323adccd-21cc-4203-9ebf-9e73ce4524a9" providerId="ADAL" clId="{B26AE705-61B8-43F3-B18C-627026396D13}" dt="2023-10-21T02:21:52.508" v="1840" actId="700"/>
          <ac:spMkLst>
            <pc:docMk/>
            <pc:sldMk cId="1398233735" sldId="316"/>
            <ac:spMk id="18" creationId="{22D09ED2-868F-42C6-866E-F92E0CEF314F}"/>
          </ac:spMkLst>
        </pc:spChg>
        <pc:spChg chg="add">
          <ac:chgData name="Tamashiro, Jill Y" userId="323adccd-21cc-4203-9ebf-9e73ce4524a9" providerId="ADAL" clId="{B26AE705-61B8-43F3-B18C-627026396D13}" dt="2023-10-21T02:22:52.071" v="1913" actId="26606"/>
          <ac:spMkLst>
            <pc:docMk/>
            <pc:sldMk cId="1398233735" sldId="316"/>
            <ac:spMk id="20" creationId="{D6EE29F2-D77F-4BD0-A20B-334D316A1C9D}"/>
          </ac:spMkLst>
        </pc:spChg>
        <pc:spChg chg="add">
          <ac:chgData name="Tamashiro, Jill Y" userId="323adccd-21cc-4203-9ebf-9e73ce4524a9" providerId="ADAL" clId="{B26AE705-61B8-43F3-B18C-627026396D13}" dt="2023-10-21T02:22:52.071" v="1913" actId="26606"/>
          <ac:spMkLst>
            <pc:docMk/>
            <pc:sldMk cId="1398233735" sldId="316"/>
            <ac:spMk id="22" creationId="{22D09ED2-868F-42C6-866E-F92E0CEF314F}"/>
          </ac:spMkLst>
        </pc:spChg>
      </pc:sldChg>
      <pc:sldChg chg="addSp modSp new mod setBg">
        <pc:chgData name="Tamashiro, Jill Y" userId="323adccd-21cc-4203-9ebf-9e73ce4524a9" providerId="ADAL" clId="{B26AE705-61B8-43F3-B18C-627026396D13}" dt="2023-10-21T02:24:41.732" v="1978" actId="20577"/>
        <pc:sldMkLst>
          <pc:docMk/>
          <pc:sldMk cId="3331734722" sldId="317"/>
        </pc:sldMkLst>
        <pc:spChg chg="mod">
          <ac:chgData name="Tamashiro, Jill Y" userId="323adccd-21cc-4203-9ebf-9e73ce4524a9" providerId="ADAL" clId="{B26AE705-61B8-43F3-B18C-627026396D13}" dt="2023-10-21T02:24:41.732" v="1978" actId="20577"/>
          <ac:spMkLst>
            <pc:docMk/>
            <pc:sldMk cId="3331734722" sldId="317"/>
            <ac:spMk id="2" creationId="{EFE898D9-72D4-586B-7693-7FC1E0ECE823}"/>
          </ac:spMkLst>
        </pc:spChg>
        <pc:spChg chg="mod">
          <ac:chgData name="Tamashiro, Jill Y" userId="323adccd-21cc-4203-9ebf-9e73ce4524a9" providerId="ADAL" clId="{B26AE705-61B8-43F3-B18C-627026396D13}" dt="2023-10-21T02:24:23.348" v="1977" actId="26606"/>
          <ac:spMkLst>
            <pc:docMk/>
            <pc:sldMk cId="3331734722" sldId="317"/>
            <ac:spMk id="3" creationId="{33DDF3EE-A587-143F-32C0-C6633EF8235D}"/>
          </ac:spMkLst>
        </pc:spChg>
        <pc:spChg chg="add">
          <ac:chgData name="Tamashiro, Jill Y" userId="323adccd-21cc-4203-9ebf-9e73ce4524a9" providerId="ADAL" clId="{B26AE705-61B8-43F3-B18C-627026396D13}" dt="2023-10-21T02:24:23.348" v="1977" actId="26606"/>
          <ac:spMkLst>
            <pc:docMk/>
            <pc:sldMk cId="3331734722" sldId="317"/>
            <ac:spMk id="8" creationId="{4E1BEB12-92AF-4445-98AD-4C7756E7C93B}"/>
          </ac:spMkLst>
        </pc:spChg>
        <pc:spChg chg="add">
          <ac:chgData name="Tamashiro, Jill Y" userId="323adccd-21cc-4203-9ebf-9e73ce4524a9" providerId="ADAL" clId="{B26AE705-61B8-43F3-B18C-627026396D13}" dt="2023-10-21T02:24:23.348" v="1977" actId="26606"/>
          <ac:spMkLst>
            <pc:docMk/>
            <pc:sldMk cId="3331734722" sldId="317"/>
            <ac:spMk id="10" creationId="{D0522C2C-7B5C-48A7-A969-03941E5D2E76}"/>
          </ac:spMkLst>
        </pc:spChg>
        <pc:spChg chg="add">
          <ac:chgData name="Tamashiro, Jill Y" userId="323adccd-21cc-4203-9ebf-9e73ce4524a9" providerId="ADAL" clId="{B26AE705-61B8-43F3-B18C-627026396D13}" dt="2023-10-21T02:24:23.348" v="1977" actId="26606"/>
          <ac:spMkLst>
            <pc:docMk/>
            <pc:sldMk cId="3331734722" sldId="317"/>
            <ac:spMk id="12" creationId="{9C682A1A-5B2D-4111-BBD6-620165633E5B}"/>
          </ac:spMkLst>
        </pc:spChg>
        <pc:spChg chg="add">
          <ac:chgData name="Tamashiro, Jill Y" userId="323adccd-21cc-4203-9ebf-9e73ce4524a9" providerId="ADAL" clId="{B26AE705-61B8-43F3-B18C-627026396D13}" dt="2023-10-21T02:24:23.348" v="1977" actId="26606"/>
          <ac:spMkLst>
            <pc:docMk/>
            <pc:sldMk cId="3331734722" sldId="317"/>
            <ac:spMk id="14" creationId="{D6EE29F2-D77F-4BD0-A20B-334D316A1C9D}"/>
          </ac:spMkLst>
        </pc:spChg>
        <pc:spChg chg="add">
          <ac:chgData name="Tamashiro, Jill Y" userId="323adccd-21cc-4203-9ebf-9e73ce4524a9" providerId="ADAL" clId="{B26AE705-61B8-43F3-B18C-627026396D13}" dt="2023-10-21T02:24:23.348" v="1977" actId="26606"/>
          <ac:spMkLst>
            <pc:docMk/>
            <pc:sldMk cId="3331734722" sldId="317"/>
            <ac:spMk id="16" creationId="{22D09ED2-868F-42C6-866E-F92E0CEF314F}"/>
          </ac:spMkLst>
        </pc:spChg>
      </pc:sldChg>
      <pc:sldChg chg="addSp modSp new mod setBg">
        <pc:chgData name="Tamashiro, Jill Y" userId="323adccd-21cc-4203-9ebf-9e73ce4524a9" providerId="ADAL" clId="{B26AE705-61B8-43F3-B18C-627026396D13}" dt="2023-10-21T02:25:41.411" v="1987" actId="26606"/>
        <pc:sldMkLst>
          <pc:docMk/>
          <pc:sldMk cId="1827421312" sldId="318"/>
        </pc:sldMkLst>
        <pc:spChg chg="mod">
          <ac:chgData name="Tamashiro, Jill Y" userId="323adccd-21cc-4203-9ebf-9e73ce4524a9" providerId="ADAL" clId="{B26AE705-61B8-43F3-B18C-627026396D13}" dt="2023-10-21T02:25:41.411" v="1987" actId="26606"/>
          <ac:spMkLst>
            <pc:docMk/>
            <pc:sldMk cId="1827421312" sldId="318"/>
            <ac:spMk id="2" creationId="{D48D7AC9-C88D-F599-EE40-0797AD7C4547}"/>
          </ac:spMkLst>
        </pc:spChg>
        <pc:spChg chg="mod">
          <ac:chgData name="Tamashiro, Jill Y" userId="323adccd-21cc-4203-9ebf-9e73ce4524a9" providerId="ADAL" clId="{B26AE705-61B8-43F3-B18C-627026396D13}" dt="2023-10-21T02:25:41.411" v="1987" actId="26606"/>
          <ac:spMkLst>
            <pc:docMk/>
            <pc:sldMk cId="1827421312" sldId="318"/>
            <ac:spMk id="3" creationId="{26B6CB8E-C8B3-6058-624B-97A55ECC4143}"/>
          </ac:spMkLst>
        </pc:spChg>
        <pc:spChg chg="add">
          <ac:chgData name="Tamashiro, Jill Y" userId="323adccd-21cc-4203-9ebf-9e73ce4524a9" providerId="ADAL" clId="{B26AE705-61B8-43F3-B18C-627026396D13}" dt="2023-10-21T02:25:41.411" v="1987" actId="26606"/>
          <ac:spMkLst>
            <pc:docMk/>
            <pc:sldMk cId="1827421312" sldId="318"/>
            <ac:spMk id="8" creationId="{934F1179-B481-4F9E-BCA3-AFB972070F83}"/>
          </ac:spMkLst>
        </pc:spChg>
        <pc:spChg chg="add">
          <ac:chgData name="Tamashiro, Jill Y" userId="323adccd-21cc-4203-9ebf-9e73ce4524a9" providerId="ADAL" clId="{B26AE705-61B8-43F3-B18C-627026396D13}" dt="2023-10-21T02:25:41.411" v="1987" actId="26606"/>
          <ac:spMkLst>
            <pc:docMk/>
            <pc:sldMk cId="1827421312" sldId="318"/>
            <ac:spMk id="10" creationId="{827DC2C4-B485-428A-BF4A-472D2967F47F}"/>
          </ac:spMkLst>
        </pc:spChg>
        <pc:spChg chg="add">
          <ac:chgData name="Tamashiro, Jill Y" userId="323adccd-21cc-4203-9ebf-9e73ce4524a9" providerId="ADAL" clId="{B26AE705-61B8-43F3-B18C-627026396D13}" dt="2023-10-21T02:25:41.411" v="1987" actId="26606"/>
          <ac:spMkLst>
            <pc:docMk/>
            <pc:sldMk cId="1827421312" sldId="318"/>
            <ac:spMk id="12" creationId="{EE04B5EB-F158-4507-90DD-BD23620C7CC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055EBF-C7F8-4243-AA82-8132177DE2A1}" type="datetimeFigureOut">
              <a:rPr lang="en-US" smtClean="0"/>
              <a:t>10/20/2023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34248E-4700-4B23-9327-DE2A02C2A45C}" type="slidenum">
              <a:rPr lang="en-US" smtClean="0"/>
              <a:t>‹#›</a:t>
            </a:fld>
            <a:endParaRPr lang="en-US"/>
          </a:p>
        </p:txBody>
      </p:sp>
    </p:spTree>
    <p:extLst>
      <p:ext uri="{BB962C8B-B14F-4D97-AF65-F5344CB8AC3E}">
        <p14:creationId xmlns:p14="http://schemas.microsoft.com/office/powerpoint/2010/main" val="1932836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b="1" dirty="0"/>
              <a:t>Preemption (Jess)</a:t>
            </a:r>
          </a:p>
          <a:p>
            <a:r>
              <a:rPr lang="en-US" dirty="0"/>
              <a:t>SB 1447 was heard for the first time in 2023.</a:t>
            </a:r>
          </a:p>
          <a:p>
            <a:r>
              <a:rPr lang="en-US" dirty="0"/>
              <a:t>Bill was confusing. Legislators thought bill will affect taxes on e-cig. Bill didn’t receive a FIN hearing.</a:t>
            </a:r>
          </a:p>
          <a:p>
            <a:r>
              <a:rPr lang="en-US" dirty="0"/>
              <a:t>There was a lot of county support. Although the bill didn’t pass, it went far, where it was heard in 2 committees in House and Senate</a:t>
            </a:r>
          </a:p>
          <a:p>
            <a:r>
              <a:rPr lang="en-US" dirty="0"/>
              <a:t>Sen </a:t>
            </a:r>
            <a:r>
              <a:rPr lang="en-US" dirty="0" err="1"/>
              <a:t>Elefante</a:t>
            </a:r>
            <a:r>
              <a:rPr lang="en-US" dirty="0"/>
              <a:t> is a champion on tobacco control</a:t>
            </a:r>
          </a:p>
          <a:p>
            <a:endParaRPr lang="en-US" dirty="0"/>
          </a:p>
          <a:p>
            <a:r>
              <a:rPr lang="en-US" b="1" dirty="0"/>
              <a:t>Flavor ban, HB 551 (Scott)</a:t>
            </a:r>
          </a:p>
          <a:p>
            <a:r>
              <a:rPr lang="en-US" b="0" dirty="0"/>
              <a:t>Bill started strong but not heard at FIN</a:t>
            </a:r>
          </a:p>
          <a:p>
            <a:r>
              <a:rPr lang="en-US" b="0" dirty="0"/>
              <a:t>Health chair and committee did not interact or meet with the youth council</a:t>
            </a:r>
          </a:p>
          <a:p>
            <a:endParaRPr lang="en-US" b="0" dirty="0"/>
          </a:p>
          <a:p>
            <a:r>
              <a:rPr lang="en-US" b="1" dirty="0"/>
              <a:t>Comprehensive Regulations on E-cigarettes, SB 975 (Peggy)</a:t>
            </a:r>
          </a:p>
          <a:p>
            <a:r>
              <a:rPr lang="en-US" b="0" dirty="0"/>
              <a:t>Bill passed</a:t>
            </a:r>
          </a:p>
          <a:p>
            <a:r>
              <a:rPr lang="en-US" b="0" dirty="0"/>
              <a:t>Sen Rhoads introduced the bill and a champion</a:t>
            </a:r>
          </a:p>
          <a:p>
            <a:r>
              <a:rPr lang="en-US" b="0" dirty="0"/>
              <a:t>Rep </a:t>
            </a:r>
            <a:r>
              <a:rPr lang="en-US" b="0" dirty="0" err="1"/>
              <a:t>Tarnas</a:t>
            </a:r>
            <a:r>
              <a:rPr lang="en-US" b="0" dirty="0"/>
              <a:t> restored the original bill regarding tax and regulating e-cig as tobacco after health committee’s amendments</a:t>
            </a:r>
          </a:p>
          <a:p>
            <a:r>
              <a:rPr lang="en-US" b="0" dirty="0"/>
              <a:t>Enforcement on online sells will start on July 1</a:t>
            </a:r>
          </a:p>
          <a:p>
            <a:endParaRPr lang="en-US" b="0" dirty="0"/>
          </a:p>
          <a:p>
            <a:endParaRPr lang="en-US" b="0" dirty="0"/>
          </a:p>
          <a:p>
            <a:endParaRPr lang="en-US" b="0" dirty="0"/>
          </a:p>
          <a:p>
            <a:endParaRPr lang="en-US" b="0" dirty="0"/>
          </a:p>
          <a:p>
            <a:endParaRPr lang="en-US" dirty="0"/>
          </a:p>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111F4C-DA7A-2342-A21E-0EF1A64645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2043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3FF57-82B0-41E8-34D0-2646B3BC24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EE9EA7-25FC-C550-7B4C-44B502B538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68E89E-6046-7B64-660B-D5C8A3BD648F}"/>
              </a:ext>
            </a:extLst>
          </p:cNvPr>
          <p:cNvSpPr>
            <a:spLocks noGrp="1"/>
          </p:cNvSpPr>
          <p:nvPr>
            <p:ph type="dt" sz="half" idx="10"/>
          </p:nvPr>
        </p:nvSpPr>
        <p:spPr/>
        <p:txBody>
          <a:bodyPr/>
          <a:lstStyle/>
          <a:p>
            <a:fld id="{AC695EFE-DD9E-4C11-ABB3-21FB15685335}" type="datetimeFigureOut">
              <a:rPr lang="en-US" smtClean="0"/>
              <a:t>10/20/2023</a:t>
            </a:fld>
            <a:endParaRPr lang="en-US"/>
          </a:p>
        </p:txBody>
      </p:sp>
      <p:sp>
        <p:nvSpPr>
          <p:cNvPr id="5" name="Footer Placeholder 4">
            <a:extLst>
              <a:ext uri="{FF2B5EF4-FFF2-40B4-BE49-F238E27FC236}">
                <a16:creationId xmlns:a16="http://schemas.microsoft.com/office/drawing/2014/main" id="{285F5A3C-DA1D-23CD-A462-DB97025307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E554BA-2D47-A5A5-0BF6-A96D2D8C5D20}"/>
              </a:ext>
            </a:extLst>
          </p:cNvPr>
          <p:cNvSpPr>
            <a:spLocks noGrp="1"/>
          </p:cNvSpPr>
          <p:nvPr>
            <p:ph type="sldNum" sz="quarter" idx="12"/>
          </p:nvPr>
        </p:nvSpPr>
        <p:spPr/>
        <p:txBody>
          <a:bodyPr/>
          <a:lstStyle/>
          <a:p>
            <a:fld id="{5AFFAF44-D0C6-47F5-92AF-8558515C88F9}" type="slidenum">
              <a:rPr lang="en-US" smtClean="0"/>
              <a:t>‹#›</a:t>
            </a:fld>
            <a:endParaRPr lang="en-US"/>
          </a:p>
        </p:txBody>
      </p:sp>
    </p:spTree>
    <p:extLst>
      <p:ext uri="{BB962C8B-B14F-4D97-AF65-F5344CB8AC3E}">
        <p14:creationId xmlns:p14="http://schemas.microsoft.com/office/powerpoint/2010/main" val="88528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6B7AE-0408-66EE-607A-915F025073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BFB7BA-1091-D033-3A56-54A6C01D28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FAEC85-564F-4D05-DAAC-4B9E293A974F}"/>
              </a:ext>
            </a:extLst>
          </p:cNvPr>
          <p:cNvSpPr>
            <a:spLocks noGrp="1"/>
          </p:cNvSpPr>
          <p:nvPr>
            <p:ph type="dt" sz="half" idx="10"/>
          </p:nvPr>
        </p:nvSpPr>
        <p:spPr/>
        <p:txBody>
          <a:bodyPr/>
          <a:lstStyle/>
          <a:p>
            <a:fld id="{AC695EFE-DD9E-4C11-ABB3-21FB15685335}" type="datetimeFigureOut">
              <a:rPr lang="en-US" smtClean="0"/>
              <a:t>10/20/2023</a:t>
            </a:fld>
            <a:endParaRPr lang="en-US"/>
          </a:p>
        </p:txBody>
      </p:sp>
      <p:sp>
        <p:nvSpPr>
          <p:cNvPr id="5" name="Footer Placeholder 4">
            <a:extLst>
              <a:ext uri="{FF2B5EF4-FFF2-40B4-BE49-F238E27FC236}">
                <a16:creationId xmlns:a16="http://schemas.microsoft.com/office/drawing/2014/main" id="{D1FA68BA-5F5C-171C-2908-BF64CD477C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2643BA-5576-410D-1868-0491BE89FE0E}"/>
              </a:ext>
            </a:extLst>
          </p:cNvPr>
          <p:cNvSpPr>
            <a:spLocks noGrp="1"/>
          </p:cNvSpPr>
          <p:nvPr>
            <p:ph type="sldNum" sz="quarter" idx="12"/>
          </p:nvPr>
        </p:nvSpPr>
        <p:spPr/>
        <p:txBody>
          <a:bodyPr/>
          <a:lstStyle/>
          <a:p>
            <a:fld id="{5AFFAF44-D0C6-47F5-92AF-8558515C88F9}" type="slidenum">
              <a:rPr lang="en-US" smtClean="0"/>
              <a:t>‹#›</a:t>
            </a:fld>
            <a:endParaRPr lang="en-US"/>
          </a:p>
        </p:txBody>
      </p:sp>
    </p:spTree>
    <p:extLst>
      <p:ext uri="{BB962C8B-B14F-4D97-AF65-F5344CB8AC3E}">
        <p14:creationId xmlns:p14="http://schemas.microsoft.com/office/powerpoint/2010/main" val="1140022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2CF523-8DF9-A7B6-4418-5B833D030E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2A2DC7-207D-839D-14DA-043E1023AC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9F7EB-113B-18EC-2B87-9D1BBE327E85}"/>
              </a:ext>
            </a:extLst>
          </p:cNvPr>
          <p:cNvSpPr>
            <a:spLocks noGrp="1"/>
          </p:cNvSpPr>
          <p:nvPr>
            <p:ph type="dt" sz="half" idx="10"/>
          </p:nvPr>
        </p:nvSpPr>
        <p:spPr/>
        <p:txBody>
          <a:bodyPr/>
          <a:lstStyle/>
          <a:p>
            <a:fld id="{AC695EFE-DD9E-4C11-ABB3-21FB15685335}" type="datetimeFigureOut">
              <a:rPr lang="en-US" smtClean="0"/>
              <a:t>10/20/2023</a:t>
            </a:fld>
            <a:endParaRPr lang="en-US"/>
          </a:p>
        </p:txBody>
      </p:sp>
      <p:sp>
        <p:nvSpPr>
          <p:cNvPr id="5" name="Footer Placeholder 4">
            <a:extLst>
              <a:ext uri="{FF2B5EF4-FFF2-40B4-BE49-F238E27FC236}">
                <a16:creationId xmlns:a16="http://schemas.microsoft.com/office/drawing/2014/main" id="{C8B3D59B-92CB-EEBF-79BC-110FED597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52F2C3-04E4-1DEF-D5F8-93442068C786}"/>
              </a:ext>
            </a:extLst>
          </p:cNvPr>
          <p:cNvSpPr>
            <a:spLocks noGrp="1"/>
          </p:cNvSpPr>
          <p:nvPr>
            <p:ph type="sldNum" sz="quarter" idx="12"/>
          </p:nvPr>
        </p:nvSpPr>
        <p:spPr/>
        <p:txBody>
          <a:bodyPr/>
          <a:lstStyle/>
          <a:p>
            <a:fld id="{5AFFAF44-D0C6-47F5-92AF-8558515C88F9}" type="slidenum">
              <a:rPr lang="en-US" smtClean="0"/>
              <a:t>‹#›</a:t>
            </a:fld>
            <a:endParaRPr lang="en-US"/>
          </a:p>
        </p:txBody>
      </p:sp>
    </p:spTree>
    <p:extLst>
      <p:ext uri="{BB962C8B-B14F-4D97-AF65-F5344CB8AC3E}">
        <p14:creationId xmlns:p14="http://schemas.microsoft.com/office/powerpoint/2010/main" val="2083476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57"/>
        <p:cNvGrpSpPr/>
        <p:nvPr/>
      </p:nvGrpSpPr>
      <p:grpSpPr>
        <a:xfrm>
          <a:off x="0" y="0"/>
          <a:ext cx="0" cy="0"/>
          <a:chOff x="0" y="0"/>
          <a:chExt cx="0" cy="0"/>
        </a:xfrm>
      </p:grpSpPr>
      <p:sp>
        <p:nvSpPr>
          <p:cNvPr id="158" name="Google Shape;158;p31"/>
          <p:cNvSpPr txBox="1">
            <a:spLocks noGrp="1"/>
          </p:cNvSpPr>
          <p:nvPr>
            <p:ph type="ctrTitle"/>
          </p:nvPr>
        </p:nvSpPr>
        <p:spPr>
          <a:xfrm>
            <a:off x="4565203" y="516631"/>
            <a:ext cx="3002400" cy="770400"/>
          </a:xfrm>
          <a:prstGeom prst="rect">
            <a:avLst/>
          </a:prstGeom>
          <a:noFill/>
          <a:ln>
            <a:noFill/>
          </a:ln>
        </p:spPr>
        <p:txBody>
          <a:bodyPr spcFirstLastPara="1" wrap="square" lIns="45725" tIns="45725" rIns="45725" bIns="45725" anchor="b" anchorCtr="0">
            <a:noAutofit/>
          </a:bodyPr>
          <a:lstStyle>
            <a:lvl1pPr lvl="0" algn="ctr">
              <a:lnSpc>
                <a:spcPct val="100000"/>
              </a:lnSpc>
              <a:spcBef>
                <a:spcPts val="0"/>
              </a:spcBef>
              <a:spcAft>
                <a:spcPts val="0"/>
              </a:spcAft>
              <a:buClr>
                <a:schemeClr val="dk1"/>
              </a:buClr>
              <a:buSzPts val="600"/>
              <a:buFont typeface="Calibri"/>
              <a:buNone/>
              <a:defRPr sz="1600"/>
            </a:lvl1pPr>
            <a:lvl2pPr lvl="1" algn="l">
              <a:lnSpc>
                <a:spcPct val="100000"/>
              </a:lnSpc>
              <a:spcBef>
                <a:spcPts val="0"/>
              </a:spcBef>
              <a:spcAft>
                <a:spcPts val="0"/>
              </a:spcAft>
              <a:buSzPts val="600"/>
              <a:buNone/>
              <a:defRPr sz="1600"/>
            </a:lvl2pPr>
            <a:lvl3pPr lvl="2" algn="l">
              <a:lnSpc>
                <a:spcPct val="100000"/>
              </a:lnSpc>
              <a:spcBef>
                <a:spcPts val="0"/>
              </a:spcBef>
              <a:spcAft>
                <a:spcPts val="0"/>
              </a:spcAft>
              <a:buSzPts val="600"/>
              <a:buNone/>
              <a:defRPr sz="1600"/>
            </a:lvl3pPr>
            <a:lvl4pPr lvl="3" algn="l">
              <a:lnSpc>
                <a:spcPct val="100000"/>
              </a:lnSpc>
              <a:spcBef>
                <a:spcPts val="0"/>
              </a:spcBef>
              <a:spcAft>
                <a:spcPts val="0"/>
              </a:spcAft>
              <a:buSzPts val="600"/>
              <a:buNone/>
              <a:defRPr sz="1600"/>
            </a:lvl4pPr>
            <a:lvl5pPr lvl="4" algn="l">
              <a:lnSpc>
                <a:spcPct val="100000"/>
              </a:lnSpc>
              <a:spcBef>
                <a:spcPts val="0"/>
              </a:spcBef>
              <a:spcAft>
                <a:spcPts val="0"/>
              </a:spcAft>
              <a:buSzPts val="600"/>
              <a:buNone/>
              <a:defRPr sz="1600"/>
            </a:lvl5pPr>
            <a:lvl6pPr lvl="5" algn="l">
              <a:lnSpc>
                <a:spcPct val="100000"/>
              </a:lnSpc>
              <a:spcBef>
                <a:spcPts val="0"/>
              </a:spcBef>
              <a:spcAft>
                <a:spcPts val="0"/>
              </a:spcAft>
              <a:buSzPts val="600"/>
              <a:buNone/>
              <a:defRPr sz="1600"/>
            </a:lvl6pPr>
            <a:lvl7pPr lvl="6" algn="l">
              <a:lnSpc>
                <a:spcPct val="100000"/>
              </a:lnSpc>
              <a:spcBef>
                <a:spcPts val="0"/>
              </a:spcBef>
              <a:spcAft>
                <a:spcPts val="0"/>
              </a:spcAft>
              <a:buSzPts val="600"/>
              <a:buNone/>
              <a:defRPr sz="1600"/>
            </a:lvl7pPr>
            <a:lvl8pPr lvl="7" algn="l">
              <a:lnSpc>
                <a:spcPct val="100000"/>
              </a:lnSpc>
              <a:spcBef>
                <a:spcPts val="0"/>
              </a:spcBef>
              <a:spcAft>
                <a:spcPts val="0"/>
              </a:spcAft>
              <a:buSzPts val="600"/>
              <a:buNone/>
              <a:defRPr sz="1600"/>
            </a:lvl8pPr>
            <a:lvl9pPr lvl="8" algn="l">
              <a:lnSpc>
                <a:spcPct val="100000"/>
              </a:lnSpc>
              <a:spcBef>
                <a:spcPts val="0"/>
              </a:spcBef>
              <a:spcAft>
                <a:spcPts val="0"/>
              </a:spcAft>
              <a:buSzPts val="600"/>
              <a:buNone/>
              <a:defRPr sz="1600"/>
            </a:lvl9pPr>
          </a:lstStyle>
          <a:p>
            <a:endParaRPr/>
          </a:p>
        </p:txBody>
      </p:sp>
      <p:sp>
        <p:nvSpPr>
          <p:cNvPr id="159" name="Google Shape;159;p31"/>
          <p:cNvSpPr txBox="1">
            <a:spLocks noGrp="1"/>
          </p:cNvSpPr>
          <p:nvPr>
            <p:ph type="subTitle" idx="1"/>
          </p:nvPr>
        </p:nvSpPr>
        <p:spPr>
          <a:xfrm>
            <a:off x="4565200" y="1070028"/>
            <a:ext cx="2542000" cy="763200"/>
          </a:xfrm>
          <a:prstGeom prst="rect">
            <a:avLst/>
          </a:prstGeom>
          <a:noFill/>
          <a:ln>
            <a:noFill/>
          </a:ln>
        </p:spPr>
        <p:txBody>
          <a:bodyPr spcFirstLastPara="1" wrap="square" lIns="45725" tIns="45725" rIns="45725" bIns="45725" anchor="t" anchorCtr="0">
            <a:noAutofit/>
          </a:bodyPr>
          <a:lstStyle>
            <a:lvl1pPr lvl="0" algn="l">
              <a:lnSpc>
                <a:spcPct val="100000"/>
              </a:lnSpc>
              <a:spcBef>
                <a:spcPts val="0"/>
              </a:spcBef>
              <a:spcAft>
                <a:spcPts val="0"/>
              </a:spcAft>
              <a:buClr>
                <a:schemeClr val="dk1"/>
              </a:buClr>
              <a:buSzPts val="500"/>
              <a:buNone/>
              <a:defRPr sz="1333"/>
            </a:lvl1pPr>
            <a:lvl2pPr lvl="1" algn="l">
              <a:lnSpc>
                <a:spcPct val="100000"/>
              </a:lnSpc>
              <a:spcBef>
                <a:spcPts val="0"/>
              </a:spcBef>
              <a:spcAft>
                <a:spcPts val="0"/>
              </a:spcAft>
              <a:buClr>
                <a:schemeClr val="dk1"/>
              </a:buClr>
              <a:buSzPts val="500"/>
              <a:buNone/>
              <a:defRPr sz="1333"/>
            </a:lvl2pPr>
            <a:lvl3pPr lvl="2" algn="l">
              <a:lnSpc>
                <a:spcPct val="100000"/>
              </a:lnSpc>
              <a:spcBef>
                <a:spcPts val="0"/>
              </a:spcBef>
              <a:spcAft>
                <a:spcPts val="0"/>
              </a:spcAft>
              <a:buClr>
                <a:schemeClr val="dk1"/>
              </a:buClr>
              <a:buSzPts val="500"/>
              <a:buNone/>
              <a:defRPr sz="1333"/>
            </a:lvl3pPr>
            <a:lvl4pPr lvl="3" algn="l">
              <a:lnSpc>
                <a:spcPct val="100000"/>
              </a:lnSpc>
              <a:spcBef>
                <a:spcPts val="0"/>
              </a:spcBef>
              <a:spcAft>
                <a:spcPts val="0"/>
              </a:spcAft>
              <a:buClr>
                <a:schemeClr val="dk1"/>
              </a:buClr>
              <a:buSzPts val="500"/>
              <a:buNone/>
              <a:defRPr sz="1333"/>
            </a:lvl4pPr>
            <a:lvl5pPr lvl="4" algn="l">
              <a:lnSpc>
                <a:spcPct val="100000"/>
              </a:lnSpc>
              <a:spcBef>
                <a:spcPts val="0"/>
              </a:spcBef>
              <a:spcAft>
                <a:spcPts val="0"/>
              </a:spcAft>
              <a:buClr>
                <a:schemeClr val="dk1"/>
              </a:buClr>
              <a:buSzPts val="500"/>
              <a:buNone/>
              <a:defRPr sz="1333"/>
            </a:lvl5pPr>
            <a:lvl6pPr lvl="5" algn="l">
              <a:lnSpc>
                <a:spcPct val="100000"/>
              </a:lnSpc>
              <a:spcBef>
                <a:spcPts val="0"/>
              </a:spcBef>
              <a:spcAft>
                <a:spcPts val="0"/>
              </a:spcAft>
              <a:buClr>
                <a:schemeClr val="dk1"/>
              </a:buClr>
              <a:buSzPts val="500"/>
              <a:buNone/>
              <a:defRPr sz="1333"/>
            </a:lvl6pPr>
            <a:lvl7pPr lvl="6" algn="l">
              <a:lnSpc>
                <a:spcPct val="100000"/>
              </a:lnSpc>
              <a:spcBef>
                <a:spcPts val="0"/>
              </a:spcBef>
              <a:spcAft>
                <a:spcPts val="0"/>
              </a:spcAft>
              <a:buClr>
                <a:schemeClr val="dk1"/>
              </a:buClr>
              <a:buSzPts val="500"/>
              <a:buNone/>
              <a:defRPr sz="1333"/>
            </a:lvl7pPr>
            <a:lvl8pPr lvl="7" algn="l">
              <a:lnSpc>
                <a:spcPct val="100000"/>
              </a:lnSpc>
              <a:spcBef>
                <a:spcPts val="0"/>
              </a:spcBef>
              <a:spcAft>
                <a:spcPts val="0"/>
              </a:spcAft>
              <a:buClr>
                <a:schemeClr val="dk1"/>
              </a:buClr>
              <a:buSzPts val="500"/>
              <a:buNone/>
              <a:defRPr sz="1333"/>
            </a:lvl8pPr>
            <a:lvl9pPr lvl="8" algn="l">
              <a:lnSpc>
                <a:spcPct val="100000"/>
              </a:lnSpc>
              <a:spcBef>
                <a:spcPts val="0"/>
              </a:spcBef>
              <a:spcAft>
                <a:spcPts val="0"/>
              </a:spcAft>
              <a:buClr>
                <a:schemeClr val="dk1"/>
              </a:buClr>
              <a:buSzPts val="500"/>
              <a:buNone/>
              <a:defRPr sz="1333"/>
            </a:lvl9pPr>
          </a:lstStyle>
          <a:p>
            <a:endParaRPr/>
          </a:p>
        </p:txBody>
      </p:sp>
      <p:sp>
        <p:nvSpPr>
          <p:cNvPr id="160" name="Google Shape;160;p31"/>
          <p:cNvSpPr txBox="1">
            <a:spLocks noGrp="1"/>
          </p:cNvSpPr>
          <p:nvPr>
            <p:ph type="title" idx="2"/>
          </p:nvPr>
        </p:nvSpPr>
        <p:spPr>
          <a:xfrm>
            <a:off x="2697343" y="872151"/>
            <a:ext cx="2318800" cy="770400"/>
          </a:xfrm>
          <a:prstGeom prst="rect">
            <a:avLst/>
          </a:prstGeom>
          <a:noFill/>
          <a:ln>
            <a:noFill/>
          </a:ln>
        </p:spPr>
        <p:txBody>
          <a:bodyPr spcFirstLastPara="1" wrap="square" lIns="45725" tIns="45725" rIns="45725" bIns="45725" anchor="ctr" anchorCtr="0">
            <a:noAutofit/>
          </a:bodyPr>
          <a:lstStyle>
            <a:lvl1pPr lvl="0" algn="ctr">
              <a:lnSpc>
                <a:spcPct val="100000"/>
              </a:lnSpc>
              <a:spcBef>
                <a:spcPts val="0"/>
              </a:spcBef>
              <a:spcAft>
                <a:spcPts val="0"/>
              </a:spcAft>
              <a:buClr>
                <a:schemeClr val="dk1"/>
              </a:buClr>
              <a:buSzPts val="2400"/>
              <a:buFont typeface="Calibri"/>
              <a:buNone/>
              <a:defRPr sz="6400"/>
            </a:lvl1pPr>
            <a:lvl2pPr lvl="1" algn="l">
              <a:lnSpc>
                <a:spcPct val="100000"/>
              </a:lnSpc>
              <a:spcBef>
                <a:spcPts val="0"/>
              </a:spcBef>
              <a:spcAft>
                <a:spcPts val="0"/>
              </a:spcAft>
              <a:buSzPts val="24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SzPts val="24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SzPts val="24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SzPts val="24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SzPts val="24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SzPts val="24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SzPts val="24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SzPts val="24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endParaRPr/>
          </a:p>
        </p:txBody>
      </p:sp>
      <p:sp>
        <p:nvSpPr>
          <p:cNvPr id="161" name="Google Shape;161;p31"/>
          <p:cNvSpPr txBox="1">
            <a:spLocks noGrp="1"/>
          </p:cNvSpPr>
          <p:nvPr>
            <p:ph type="ctrTitle" idx="3"/>
          </p:nvPr>
        </p:nvSpPr>
        <p:spPr>
          <a:xfrm>
            <a:off x="4567019" y="1632381"/>
            <a:ext cx="3002400" cy="770400"/>
          </a:xfrm>
          <a:prstGeom prst="rect">
            <a:avLst/>
          </a:prstGeom>
          <a:noFill/>
          <a:ln>
            <a:noFill/>
          </a:ln>
        </p:spPr>
        <p:txBody>
          <a:bodyPr spcFirstLastPara="1" wrap="square" lIns="45725" tIns="45725" rIns="45725" bIns="45725" anchor="b" anchorCtr="0">
            <a:noAutofit/>
          </a:bodyPr>
          <a:lstStyle>
            <a:lvl1pPr lvl="0" algn="ctr">
              <a:lnSpc>
                <a:spcPct val="100000"/>
              </a:lnSpc>
              <a:spcBef>
                <a:spcPts val="0"/>
              </a:spcBef>
              <a:spcAft>
                <a:spcPts val="0"/>
              </a:spcAft>
              <a:buClr>
                <a:schemeClr val="dk1"/>
              </a:buClr>
              <a:buSzPts val="600"/>
              <a:buFont typeface="Calibri"/>
              <a:buNone/>
              <a:defRPr sz="1600"/>
            </a:lvl1pPr>
            <a:lvl2pPr lvl="1" algn="l">
              <a:lnSpc>
                <a:spcPct val="100000"/>
              </a:lnSpc>
              <a:spcBef>
                <a:spcPts val="0"/>
              </a:spcBef>
              <a:spcAft>
                <a:spcPts val="0"/>
              </a:spcAft>
              <a:buSzPts val="600"/>
              <a:buNone/>
              <a:defRPr sz="1600"/>
            </a:lvl2pPr>
            <a:lvl3pPr lvl="2" algn="l">
              <a:lnSpc>
                <a:spcPct val="100000"/>
              </a:lnSpc>
              <a:spcBef>
                <a:spcPts val="0"/>
              </a:spcBef>
              <a:spcAft>
                <a:spcPts val="0"/>
              </a:spcAft>
              <a:buSzPts val="600"/>
              <a:buNone/>
              <a:defRPr sz="1600"/>
            </a:lvl3pPr>
            <a:lvl4pPr lvl="3" algn="l">
              <a:lnSpc>
                <a:spcPct val="100000"/>
              </a:lnSpc>
              <a:spcBef>
                <a:spcPts val="0"/>
              </a:spcBef>
              <a:spcAft>
                <a:spcPts val="0"/>
              </a:spcAft>
              <a:buSzPts val="600"/>
              <a:buNone/>
              <a:defRPr sz="1600"/>
            </a:lvl4pPr>
            <a:lvl5pPr lvl="4" algn="l">
              <a:lnSpc>
                <a:spcPct val="100000"/>
              </a:lnSpc>
              <a:spcBef>
                <a:spcPts val="0"/>
              </a:spcBef>
              <a:spcAft>
                <a:spcPts val="0"/>
              </a:spcAft>
              <a:buSzPts val="600"/>
              <a:buNone/>
              <a:defRPr sz="1600"/>
            </a:lvl5pPr>
            <a:lvl6pPr lvl="5" algn="l">
              <a:lnSpc>
                <a:spcPct val="100000"/>
              </a:lnSpc>
              <a:spcBef>
                <a:spcPts val="0"/>
              </a:spcBef>
              <a:spcAft>
                <a:spcPts val="0"/>
              </a:spcAft>
              <a:buSzPts val="600"/>
              <a:buNone/>
              <a:defRPr sz="1600"/>
            </a:lvl6pPr>
            <a:lvl7pPr lvl="6" algn="l">
              <a:lnSpc>
                <a:spcPct val="100000"/>
              </a:lnSpc>
              <a:spcBef>
                <a:spcPts val="0"/>
              </a:spcBef>
              <a:spcAft>
                <a:spcPts val="0"/>
              </a:spcAft>
              <a:buSzPts val="600"/>
              <a:buNone/>
              <a:defRPr sz="1600"/>
            </a:lvl7pPr>
            <a:lvl8pPr lvl="7" algn="l">
              <a:lnSpc>
                <a:spcPct val="100000"/>
              </a:lnSpc>
              <a:spcBef>
                <a:spcPts val="0"/>
              </a:spcBef>
              <a:spcAft>
                <a:spcPts val="0"/>
              </a:spcAft>
              <a:buSzPts val="600"/>
              <a:buNone/>
              <a:defRPr sz="1600"/>
            </a:lvl8pPr>
            <a:lvl9pPr lvl="8" algn="l">
              <a:lnSpc>
                <a:spcPct val="100000"/>
              </a:lnSpc>
              <a:spcBef>
                <a:spcPts val="0"/>
              </a:spcBef>
              <a:spcAft>
                <a:spcPts val="0"/>
              </a:spcAft>
              <a:buSzPts val="600"/>
              <a:buNone/>
              <a:defRPr sz="1600"/>
            </a:lvl9pPr>
          </a:lstStyle>
          <a:p>
            <a:endParaRPr/>
          </a:p>
        </p:txBody>
      </p:sp>
      <p:sp>
        <p:nvSpPr>
          <p:cNvPr id="162" name="Google Shape;162;p31"/>
          <p:cNvSpPr txBox="1">
            <a:spLocks noGrp="1"/>
          </p:cNvSpPr>
          <p:nvPr>
            <p:ph type="subTitle" idx="4"/>
          </p:nvPr>
        </p:nvSpPr>
        <p:spPr>
          <a:xfrm>
            <a:off x="4567012" y="2185145"/>
            <a:ext cx="2635600" cy="763200"/>
          </a:xfrm>
          <a:prstGeom prst="rect">
            <a:avLst/>
          </a:prstGeom>
          <a:noFill/>
          <a:ln>
            <a:noFill/>
          </a:ln>
        </p:spPr>
        <p:txBody>
          <a:bodyPr spcFirstLastPara="1" wrap="square" lIns="45725" tIns="45725" rIns="45725" bIns="45725" anchor="t" anchorCtr="0">
            <a:noAutofit/>
          </a:bodyPr>
          <a:lstStyle>
            <a:lvl1pPr lvl="0" algn="l">
              <a:lnSpc>
                <a:spcPct val="100000"/>
              </a:lnSpc>
              <a:spcBef>
                <a:spcPts val="0"/>
              </a:spcBef>
              <a:spcAft>
                <a:spcPts val="0"/>
              </a:spcAft>
              <a:buClr>
                <a:schemeClr val="dk1"/>
              </a:buClr>
              <a:buSzPts val="500"/>
              <a:buNone/>
              <a:defRPr sz="1333"/>
            </a:lvl1pPr>
            <a:lvl2pPr lvl="1" algn="l">
              <a:lnSpc>
                <a:spcPct val="100000"/>
              </a:lnSpc>
              <a:spcBef>
                <a:spcPts val="0"/>
              </a:spcBef>
              <a:spcAft>
                <a:spcPts val="0"/>
              </a:spcAft>
              <a:buClr>
                <a:schemeClr val="dk1"/>
              </a:buClr>
              <a:buSzPts val="500"/>
              <a:buNone/>
              <a:defRPr sz="1333"/>
            </a:lvl2pPr>
            <a:lvl3pPr lvl="2" algn="l">
              <a:lnSpc>
                <a:spcPct val="100000"/>
              </a:lnSpc>
              <a:spcBef>
                <a:spcPts val="0"/>
              </a:spcBef>
              <a:spcAft>
                <a:spcPts val="0"/>
              </a:spcAft>
              <a:buClr>
                <a:schemeClr val="dk1"/>
              </a:buClr>
              <a:buSzPts val="500"/>
              <a:buNone/>
              <a:defRPr sz="1333"/>
            </a:lvl3pPr>
            <a:lvl4pPr lvl="3" algn="l">
              <a:lnSpc>
                <a:spcPct val="100000"/>
              </a:lnSpc>
              <a:spcBef>
                <a:spcPts val="0"/>
              </a:spcBef>
              <a:spcAft>
                <a:spcPts val="0"/>
              </a:spcAft>
              <a:buClr>
                <a:schemeClr val="dk1"/>
              </a:buClr>
              <a:buSzPts val="500"/>
              <a:buNone/>
              <a:defRPr sz="1333"/>
            </a:lvl4pPr>
            <a:lvl5pPr lvl="4" algn="l">
              <a:lnSpc>
                <a:spcPct val="100000"/>
              </a:lnSpc>
              <a:spcBef>
                <a:spcPts val="0"/>
              </a:spcBef>
              <a:spcAft>
                <a:spcPts val="0"/>
              </a:spcAft>
              <a:buClr>
                <a:schemeClr val="dk1"/>
              </a:buClr>
              <a:buSzPts val="500"/>
              <a:buNone/>
              <a:defRPr sz="1333"/>
            </a:lvl5pPr>
            <a:lvl6pPr lvl="5" algn="l">
              <a:lnSpc>
                <a:spcPct val="100000"/>
              </a:lnSpc>
              <a:spcBef>
                <a:spcPts val="0"/>
              </a:spcBef>
              <a:spcAft>
                <a:spcPts val="0"/>
              </a:spcAft>
              <a:buClr>
                <a:schemeClr val="dk1"/>
              </a:buClr>
              <a:buSzPts val="500"/>
              <a:buNone/>
              <a:defRPr sz="1333"/>
            </a:lvl6pPr>
            <a:lvl7pPr lvl="6" algn="l">
              <a:lnSpc>
                <a:spcPct val="100000"/>
              </a:lnSpc>
              <a:spcBef>
                <a:spcPts val="0"/>
              </a:spcBef>
              <a:spcAft>
                <a:spcPts val="0"/>
              </a:spcAft>
              <a:buClr>
                <a:schemeClr val="dk1"/>
              </a:buClr>
              <a:buSzPts val="500"/>
              <a:buNone/>
              <a:defRPr sz="1333"/>
            </a:lvl7pPr>
            <a:lvl8pPr lvl="7" algn="l">
              <a:lnSpc>
                <a:spcPct val="100000"/>
              </a:lnSpc>
              <a:spcBef>
                <a:spcPts val="0"/>
              </a:spcBef>
              <a:spcAft>
                <a:spcPts val="0"/>
              </a:spcAft>
              <a:buClr>
                <a:schemeClr val="dk1"/>
              </a:buClr>
              <a:buSzPts val="500"/>
              <a:buNone/>
              <a:defRPr sz="1333"/>
            </a:lvl8pPr>
            <a:lvl9pPr lvl="8" algn="l">
              <a:lnSpc>
                <a:spcPct val="100000"/>
              </a:lnSpc>
              <a:spcBef>
                <a:spcPts val="0"/>
              </a:spcBef>
              <a:spcAft>
                <a:spcPts val="0"/>
              </a:spcAft>
              <a:buClr>
                <a:schemeClr val="dk1"/>
              </a:buClr>
              <a:buSzPts val="500"/>
              <a:buNone/>
              <a:defRPr sz="1333"/>
            </a:lvl9pPr>
          </a:lstStyle>
          <a:p>
            <a:endParaRPr/>
          </a:p>
        </p:txBody>
      </p:sp>
      <p:sp>
        <p:nvSpPr>
          <p:cNvPr id="163" name="Google Shape;163;p31"/>
          <p:cNvSpPr txBox="1">
            <a:spLocks noGrp="1"/>
          </p:cNvSpPr>
          <p:nvPr>
            <p:ph type="title" idx="5"/>
          </p:nvPr>
        </p:nvSpPr>
        <p:spPr>
          <a:xfrm>
            <a:off x="2697343" y="1985051"/>
            <a:ext cx="2153600" cy="770400"/>
          </a:xfrm>
          <a:prstGeom prst="rect">
            <a:avLst/>
          </a:prstGeom>
          <a:noFill/>
          <a:ln>
            <a:noFill/>
          </a:ln>
        </p:spPr>
        <p:txBody>
          <a:bodyPr spcFirstLastPara="1" wrap="square" lIns="45725" tIns="45725" rIns="45725" bIns="45725" anchor="ctr" anchorCtr="0">
            <a:noAutofit/>
          </a:bodyPr>
          <a:lstStyle>
            <a:lvl1pPr lvl="0" algn="ctr">
              <a:lnSpc>
                <a:spcPct val="100000"/>
              </a:lnSpc>
              <a:spcBef>
                <a:spcPts val="0"/>
              </a:spcBef>
              <a:spcAft>
                <a:spcPts val="0"/>
              </a:spcAft>
              <a:buClr>
                <a:schemeClr val="dk1"/>
              </a:buClr>
              <a:buSzPts val="2400"/>
              <a:buFont typeface="Calibri"/>
              <a:buNone/>
              <a:defRPr sz="6400"/>
            </a:lvl1pPr>
            <a:lvl2pPr lvl="1" algn="l">
              <a:lnSpc>
                <a:spcPct val="100000"/>
              </a:lnSpc>
              <a:spcBef>
                <a:spcPts val="0"/>
              </a:spcBef>
              <a:spcAft>
                <a:spcPts val="0"/>
              </a:spcAft>
              <a:buSzPts val="24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SzPts val="24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SzPts val="24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SzPts val="24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SzPts val="24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SzPts val="24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SzPts val="24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SzPts val="24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endParaRPr/>
          </a:p>
        </p:txBody>
      </p:sp>
      <p:sp>
        <p:nvSpPr>
          <p:cNvPr id="164" name="Google Shape;164;p31"/>
          <p:cNvSpPr txBox="1">
            <a:spLocks noGrp="1"/>
          </p:cNvSpPr>
          <p:nvPr>
            <p:ph type="ctrTitle" idx="6"/>
          </p:nvPr>
        </p:nvSpPr>
        <p:spPr>
          <a:xfrm>
            <a:off x="4570665" y="2748131"/>
            <a:ext cx="3002400" cy="770400"/>
          </a:xfrm>
          <a:prstGeom prst="rect">
            <a:avLst/>
          </a:prstGeom>
          <a:noFill/>
          <a:ln>
            <a:noFill/>
          </a:ln>
        </p:spPr>
        <p:txBody>
          <a:bodyPr spcFirstLastPara="1" wrap="square" lIns="45725" tIns="45725" rIns="45725" bIns="45725" anchor="b" anchorCtr="0">
            <a:noAutofit/>
          </a:bodyPr>
          <a:lstStyle>
            <a:lvl1pPr lvl="0" algn="ctr">
              <a:lnSpc>
                <a:spcPct val="100000"/>
              </a:lnSpc>
              <a:spcBef>
                <a:spcPts val="0"/>
              </a:spcBef>
              <a:spcAft>
                <a:spcPts val="0"/>
              </a:spcAft>
              <a:buClr>
                <a:schemeClr val="dk1"/>
              </a:buClr>
              <a:buSzPts val="600"/>
              <a:buFont typeface="Calibri"/>
              <a:buNone/>
              <a:defRPr sz="1600"/>
            </a:lvl1pPr>
            <a:lvl2pPr lvl="1" algn="l">
              <a:lnSpc>
                <a:spcPct val="100000"/>
              </a:lnSpc>
              <a:spcBef>
                <a:spcPts val="0"/>
              </a:spcBef>
              <a:spcAft>
                <a:spcPts val="0"/>
              </a:spcAft>
              <a:buSzPts val="600"/>
              <a:buNone/>
              <a:defRPr sz="1600"/>
            </a:lvl2pPr>
            <a:lvl3pPr lvl="2" algn="l">
              <a:lnSpc>
                <a:spcPct val="100000"/>
              </a:lnSpc>
              <a:spcBef>
                <a:spcPts val="0"/>
              </a:spcBef>
              <a:spcAft>
                <a:spcPts val="0"/>
              </a:spcAft>
              <a:buSzPts val="600"/>
              <a:buNone/>
              <a:defRPr sz="1600"/>
            </a:lvl3pPr>
            <a:lvl4pPr lvl="3" algn="l">
              <a:lnSpc>
                <a:spcPct val="100000"/>
              </a:lnSpc>
              <a:spcBef>
                <a:spcPts val="0"/>
              </a:spcBef>
              <a:spcAft>
                <a:spcPts val="0"/>
              </a:spcAft>
              <a:buSzPts val="600"/>
              <a:buNone/>
              <a:defRPr sz="1600"/>
            </a:lvl4pPr>
            <a:lvl5pPr lvl="4" algn="l">
              <a:lnSpc>
                <a:spcPct val="100000"/>
              </a:lnSpc>
              <a:spcBef>
                <a:spcPts val="0"/>
              </a:spcBef>
              <a:spcAft>
                <a:spcPts val="0"/>
              </a:spcAft>
              <a:buSzPts val="600"/>
              <a:buNone/>
              <a:defRPr sz="1600"/>
            </a:lvl5pPr>
            <a:lvl6pPr lvl="5" algn="l">
              <a:lnSpc>
                <a:spcPct val="100000"/>
              </a:lnSpc>
              <a:spcBef>
                <a:spcPts val="0"/>
              </a:spcBef>
              <a:spcAft>
                <a:spcPts val="0"/>
              </a:spcAft>
              <a:buSzPts val="600"/>
              <a:buNone/>
              <a:defRPr sz="1600"/>
            </a:lvl6pPr>
            <a:lvl7pPr lvl="6" algn="l">
              <a:lnSpc>
                <a:spcPct val="100000"/>
              </a:lnSpc>
              <a:spcBef>
                <a:spcPts val="0"/>
              </a:spcBef>
              <a:spcAft>
                <a:spcPts val="0"/>
              </a:spcAft>
              <a:buSzPts val="600"/>
              <a:buNone/>
              <a:defRPr sz="1600"/>
            </a:lvl7pPr>
            <a:lvl8pPr lvl="7" algn="l">
              <a:lnSpc>
                <a:spcPct val="100000"/>
              </a:lnSpc>
              <a:spcBef>
                <a:spcPts val="0"/>
              </a:spcBef>
              <a:spcAft>
                <a:spcPts val="0"/>
              </a:spcAft>
              <a:buSzPts val="600"/>
              <a:buNone/>
              <a:defRPr sz="1600"/>
            </a:lvl8pPr>
            <a:lvl9pPr lvl="8" algn="l">
              <a:lnSpc>
                <a:spcPct val="100000"/>
              </a:lnSpc>
              <a:spcBef>
                <a:spcPts val="0"/>
              </a:spcBef>
              <a:spcAft>
                <a:spcPts val="0"/>
              </a:spcAft>
              <a:buSzPts val="600"/>
              <a:buNone/>
              <a:defRPr sz="1600"/>
            </a:lvl9pPr>
          </a:lstStyle>
          <a:p>
            <a:endParaRPr/>
          </a:p>
        </p:txBody>
      </p:sp>
      <p:sp>
        <p:nvSpPr>
          <p:cNvPr id="165" name="Google Shape;165;p31"/>
          <p:cNvSpPr txBox="1">
            <a:spLocks noGrp="1"/>
          </p:cNvSpPr>
          <p:nvPr>
            <p:ph type="subTitle" idx="7"/>
          </p:nvPr>
        </p:nvSpPr>
        <p:spPr>
          <a:xfrm>
            <a:off x="4570663" y="3300263"/>
            <a:ext cx="2542000" cy="763200"/>
          </a:xfrm>
          <a:prstGeom prst="rect">
            <a:avLst/>
          </a:prstGeom>
          <a:noFill/>
          <a:ln>
            <a:noFill/>
          </a:ln>
        </p:spPr>
        <p:txBody>
          <a:bodyPr spcFirstLastPara="1" wrap="square" lIns="45725" tIns="45725" rIns="45725" bIns="45725" anchor="t" anchorCtr="0">
            <a:noAutofit/>
          </a:bodyPr>
          <a:lstStyle>
            <a:lvl1pPr lvl="0" algn="l">
              <a:lnSpc>
                <a:spcPct val="100000"/>
              </a:lnSpc>
              <a:spcBef>
                <a:spcPts val="0"/>
              </a:spcBef>
              <a:spcAft>
                <a:spcPts val="0"/>
              </a:spcAft>
              <a:buClr>
                <a:schemeClr val="dk1"/>
              </a:buClr>
              <a:buSzPts val="500"/>
              <a:buNone/>
              <a:defRPr sz="1333"/>
            </a:lvl1pPr>
            <a:lvl2pPr lvl="1" algn="l">
              <a:lnSpc>
                <a:spcPct val="100000"/>
              </a:lnSpc>
              <a:spcBef>
                <a:spcPts val="0"/>
              </a:spcBef>
              <a:spcAft>
                <a:spcPts val="0"/>
              </a:spcAft>
              <a:buClr>
                <a:schemeClr val="dk1"/>
              </a:buClr>
              <a:buSzPts val="500"/>
              <a:buNone/>
              <a:defRPr sz="1333"/>
            </a:lvl2pPr>
            <a:lvl3pPr lvl="2" algn="l">
              <a:lnSpc>
                <a:spcPct val="100000"/>
              </a:lnSpc>
              <a:spcBef>
                <a:spcPts val="0"/>
              </a:spcBef>
              <a:spcAft>
                <a:spcPts val="0"/>
              </a:spcAft>
              <a:buClr>
                <a:schemeClr val="dk1"/>
              </a:buClr>
              <a:buSzPts val="500"/>
              <a:buNone/>
              <a:defRPr sz="1333"/>
            </a:lvl3pPr>
            <a:lvl4pPr lvl="3" algn="l">
              <a:lnSpc>
                <a:spcPct val="100000"/>
              </a:lnSpc>
              <a:spcBef>
                <a:spcPts val="0"/>
              </a:spcBef>
              <a:spcAft>
                <a:spcPts val="0"/>
              </a:spcAft>
              <a:buClr>
                <a:schemeClr val="dk1"/>
              </a:buClr>
              <a:buSzPts val="500"/>
              <a:buNone/>
              <a:defRPr sz="1333"/>
            </a:lvl4pPr>
            <a:lvl5pPr lvl="4" algn="l">
              <a:lnSpc>
                <a:spcPct val="100000"/>
              </a:lnSpc>
              <a:spcBef>
                <a:spcPts val="0"/>
              </a:spcBef>
              <a:spcAft>
                <a:spcPts val="0"/>
              </a:spcAft>
              <a:buClr>
                <a:schemeClr val="dk1"/>
              </a:buClr>
              <a:buSzPts val="500"/>
              <a:buNone/>
              <a:defRPr sz="1333"/>
            </a:lvl5pPr>
            <a:lvl6pPr lvl="5" algn="l">
              <a:lnSpc>
                <a:spcPct val="100000"/>
              </a:lnSpc>
              <a:spcBef>
                <a:spcPts val="0"/>
              </a:spcBef>
              <a:spcAft>
                <a:spcPts val="0"/>
              </a:spcAft>
              <a:buClr>
                <a:schemeClr val="dk1"/>
              </a:buClr>
              <a:buSzPts val="500"/>
              <a:buNone/>
              <a:defRPr sz="1333"/>
            </a:lvl6pPr>
            <a:lvl7pPr lvl="6" algn="l">
              <a:lnSpc>
                <a:spcPct val="100000"/>
              </a:lnSpc>
              <a:spcBef>
                <a:spcPts val="0"/>
              </a:spcBef>
              <a:spcAft>
                <a:spcPts val="0"/>
              </a:spcAft>
              <a:buClr>
                <a:schemeClr val="dk1"/>
              </a:buClr>
              <a:buSzPts val="500"/>
              <a:buNone/>
              <a:defRPr sz="1333"/>
            </a:lvl7pPr>
            <a:lvl8pPr lvl="7" algn="l">
              <a:lnSpc>
                <a:spcPct val="100000"/>
              </a:lnSpc>
              <a:spcBef>
                <a:spcPts val="0"/>
              </a:spcBef>
              <a:spcAft>
                <a:spcPts val="0"/>
              </a:spcAft>
              <a:buClr>
                <a:schemeClr val="dk1"/>
              </a:buClr>
              <a:buSzPts val="500"/>
              <a:buNone/>
              <a:defRPr sz="1333"/>
            </a:lvl8pPr>
            <a:lvl9pPr lvl="8" algn="l">
              <a:lnSpc>
                <a:spcPct val="100000"/>
              </a:lnSpc>
              <a:spcBef>
                <a:spcPts val="0"/>
              </a:spcBef>
              <a:spcAft>
                <a:spcPts val="0"/>
              </a:spcAft>
              <a:buClr>
                <a:schemeClr val="dk1"/>
              </a:buClr>
              <a:buSzPts val="500"/>
              <a:buNone/>
              <a:defRPr sz="1333"/>
            </a:lvl9pPr>
          </a:lstStyle>
          <a:p>
            <a:endParaRPr/>
          </a:p>
        </p:txBody>
      </p:sp>
      <p:sp>
        <p:nvSpPr>
          <p:cNvPr id="166" name="Google Shape;166;p31"/>
          <p:cNvSpPr txBox="1">
            <a:spLocks noGrp="1"/>
          </p:cNvSpPr>
          <p:nvPr>
            <p:ph type="title" idx="8"/>
          </p:nvPr>
        </p:nvSpPr>
        <p:spPr>
          <a:xfrm>
            <a:off x="2697343" y="3097951"/>
            <a:ext cx="2098000" cy="770400"/>
          </a:xfrm>
          <a:prstGeom prst="rect">
            <a:avLst/>
          </a:prstGeom>
          <a:noFill/>
          <a:ln>
            <a:noFill/>
          </a:ln>
        </p:spPr>
        <p:txBody>
          <a:bodyPr spcFirstLastPara="1" wrap="square" lIns="45725" tIns="45725" rIns="45725" bIns="45725" anchor="ctr" anchorCtr="0">
            <a:noAutofit/>
          </a:bodyPr>
          <a:lstStyle>
            <a:lvl1pPr lvl="0" algn="ctr">
              <a:lnSpc>
                <a:spcPct val="100000"/>
              </a:lnSpc>
              <a:spcBef>
                <a:spcPts val="0"/>
              </a:spcBef>
              <a:spcAft>
                <a:spcPts val="0"/>
              </a:spcAft>
              <a:buClr>
                <a:schemeClr val="dk1"/>
              </a:buClr>
              <a:buSzPts val="2400"/>
              <a:buFont typeface="Calibri"/>
              <a:buNone/>
              <a:defRPr sz="6400"/>
            </a:lvl1pPr>
            <a:lvl2pPr lvl="1" algn="l">
              <a:lnSpc>
                <a:spcPct val="100000"/>
              </a:lnSpc>
              <a:spcBef>
                <a:spcPts val="0"/>
              </a:spcBef>
              <a:spcAft>
                <a:spcPts val="0"/>
              </a:spcAft>
              <a:buSzPts val="24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SzPts val="24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SzPts val="24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SzPts val="24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SzPts val="24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SzPts val="24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SzPts val="24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SzPts val="24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endParaRPr/>
          </a:p>
        </p:txBody>
      </p:sp>
      <p:sp>
        <p:nvSpPr>
          <p:cNvPr id="167" name="Google Shape;167;p31"/>
          <p:cNvSpPr txBox="1">
            <a:spLocks noGrp="1"/>
          </p:cNvSpPr>
          <p:nvPr>
            <p:ph type="ctrTitle" idx="9"/>
          </p:nvPr>
        </p:nvSpPr>
        <p:spPr>
          <a:xfrm rot="5400000">
            <a:off x="8802172" y="2195027"/>
            <a:ext cx="3884400" cy="650000"/>
          </a:xfrm>
          <a:prstGeom prst="rect">
            <a:avLst/>
          </a:prstGeom>
          <a:noFill/>
          <a:ln>
            <a:noFill/>
          </a:ln>
        </p:spPr>
        <p:txBody>
          <a:bodyPr spcFirstLastPara="1" wrap="square" lIns="45725" tIns="45725" rIns="45725" bIns="45725" anchor="ctr" anchorCtr="0">
            <a:noAutofit/>
          </a:bodyPr>
          <a:lstStyle>
            <a:lvl1pPr lvl="0" algn="ctr">
              <a:lnSpc>
                <a:spcPct val="100000"/>
              </a:lnSpc>
              <a:spcBef>
                <a:spcPts val="0"/>
              </a:spcBef>
              <a:spcAft>
                <a:spcPts val="0"/>
              </a:spcAft>
              <a:buClr>
                <a:schemeClr val="dk1"/>
              </a:buClr>
              <a:buSzPts val="1500"/>
              <a:buFont typeface="Calibri"/>
              <a:buNone/>
              <a:defRPr sz="4000"/>
            </a:lvl1pPr>
            <a:lvl2pPr lvl="1" algn="l">
              <a:lnSpc>
                <a:spcPct val="100000"/>
              </a:lnSpc>
              <a:spcBef>
                <a:spcPts val="0"/>
              </a:spcBef>
              <a:spcAft>
                <a:spcPts val="0"/>
              </a:spcAft>
              <a:buSzPts val="1500"/>
              <a:buNone/>
              <a:defRPr sz="4000"/>
            </a:lvl2pPr>
            <a:lvl3pPr lvl="2" algn="l">
              <a:lnSpc>
                <a:spcPct val="100000"/>
              </a:lnSpc>
              <a:spcBef>
                <a:spcPts val="0"/>
              </a:spcBef>
              <a:spcAft>
                <a:spcPts val="0"/>
              </a:spcAft>
              <a:buSzPts val="1500"/>
              <a:buNone/>
              <a:defRPr sz="4000"/>
            </a:lvl3pPr>
            <a:lvl4pPr lvl="3" algn="l">
              <a:lnSpc>
                <a:spcPct val="100000"/>
              </a:lnSpc>
              <a:spcBef>
                <a:spcPts val="0"/>
              </a:spcBef>
              <a:spcAft>
                <a:spcPts val="0"/>
              </a:spcAft>
              <a:buSzPts val="1500"/>
              <a:buNone/>
              <a:defRPr sz="4000"/>
            </a:lvl4pPr>
            <a:lvl5pPr lvl="4" algn="l">
              <a:lnSpc>
                <a:spcPct val="100000"/>
              </a:lnSpc>
              <a:spcBef>
                <a:spcPts val="0"/>
              </a:spcBef>
              <a:spcAft>
                <a:spcPts val="0"/>
              </a:spcAft>
              <a:buSzPts val="1500"/>
              <a:buNone/>
              <a:defRPr sz="4000"/>
            </a:lvl5pPr>
            <a:lvl6pPr lvl="5" algn="l">
              <a:lnSpc>
                <a:spcPct val="100000"/>
              </a:lnSpc>
              <a:spcBef>
                <a:spcPts val="0"/>
              </a:spcBef>
              <a:spcAft>
                <a:spcPts val="0"/>
              </a:spcAft>
              <a:buSzPts val="1500"/>
              <a:buNone/>
              <a:defRPr sz="4000"/>
            </a:lvl6pPr>
            <a:lvl7pPr lvl="6" algn="l">
              <a:lnSpc>
                <a:spcPct val="100000"/>
              </a:lnSpc>
              <a:spcBef>
                <a:spcPts val="0"/>
              </a:spcBef>
              <a:spcAft>
                <a:spcPts val="0"/>
              </a:spcAft>
              <a:buSzPts val="1500"/>
              <a:buNone/>
              <a:defRPr sz="4000"/>
            </a:lvl7pPr>
            <a:lvl8pPr lvl="7" algn="l">
              <a:lnSpc>
                <a:spcPct val="100000"/>
              </a:lnSpc>
              <a:spcBef>
                <a:spcPts val="0"/>
              </a:spcBef>
              <a:spcAft>
                <a:spcPts val="0"/>
              </a:spcAft>
              <a:buSzPts val="1500"/>
              <a:buNone/>
              <a:defRPr sz="4000"/>
            </a:lvl8pPr>
            <a:lvl9pPr lvl="8" algn="l">
              <a:lnSpc>
                <a:spcPct val="100000"/>
              </a:lnSpc>
              <a:spcBef>
                <a:spcPts val="0"/>
              </a:spcBef>
              <a:spcAft>
                <a:spcPts val="0"/>
              </a:spcAft>
              <a:buSzPts val="1500"/>
              <a:buNone/>
              <a:defRPr sz="4000"/>
            </a:lvl9pPr>
          </a:lstStyle>
          <a:p>
            <a:endParaRPr/>
          </a:p>
        </p:txBody>
      </p:sp>
      <p:sp>
        <p:nvSpPr>
          <p:cNvPr id="168" name="Google Shape;168;p31"/>
          <p:cNvSpPr txBox="1">
            <a:spLocks noGrp="1"/>
          </p:cNvSpPr>
          <p:nvPr>
            <p:ph type="ctrTitle" idx="13"/>
          </p:nvPr>
        </p:nvSpPr>
        <p:spPr>
          <a:xfrm>
            <a:off x="4570665" y="3863881"/>
            <a:ext cx="3002400" cy="770400"/>
          </a:xfrm>
          <a:prstGeom prst="rect">
            <a:avLst/>
          </a:prstGeom>
          <a:noFill/>
          <a:ln>
            <a:noFill/>
          </a:ln>
        </p:spPr>
        <p:txBody>
          <a:bodyPr spcFirstLastPara="1" wrap="square" lIns="45725" tIns="45725" rIns="45725" bIns="45725" anchor="b" anchorCtr="0">
            <a:noAutofit/>
          </a:bodyPr>
          <a:lstStyle>
            <a:lvl1pPr lvl="0" algn="ctr">
              <a:lnSpc>
                <a:spcPct val="100000"/>
              </a:lnSpc>
              <a:spcBef>
                <a:spcPts val="0"/>
              </a:spcBef>
              <a:spcAft>
                <a:spcPts val="0"/>
              </a:spcAft>
              <a:buClr>
                <a:schemeClr val="dk1"/>
              </a:buClr>
              <a:buSzPts val="600"/>
              <a:buFont typeface="Calibri"/>
              <a:buNone/>
              <a:defRPr sz="1600"/>
            </a:lvl1pPr>
            <a:lvl2pPr lvl="1" algn="l">
              <a:lnSpc>
                <a:spcPct val="100000"/>
              </a:lnSpc>
              <a:spcBef>
                <a:spcPts val="0"/>
              </a:spcBef>
              <a:spcAft>
                <a:spcPts val="0"/>
              </a:spcAft>
              <a:buSzPts val="600"/>
              <a:buNone/>
              <a:defRPr sz="1600"/>
            </a:lvl2pPr>
            <a:lvl3pPr lvl="2" algn="l">
              <a:lnSpc>
                <a:spcPct val="100000"/>
              </a:lnSpc>
              <a:spcBef>
                <a:spcPts val="0"/>
              </a:spcBef>
              <a:spcAft>
                <a:spcPts val="0"/>
              </a:spcAft>
              <a:buSzPts val="600"/>
              <a:buNone/>
              <a:defRPr sz="1600"/>
            </a:lvl3pPr>
            <a:lvl4pPr lvl="3" algn="l">
              <a:lnSpc>
                <a:spcPct val="100000"/>
              </a:lnSpc>
              <a:spcBef>
                <a:spcPts val="0"/>
              </a:spcBef>
              <a:spcAft>
                <a:spcPts val="0"/>
              </a:spcAft>
              <a:buSzPts val="600"/>
              <a:buNone/>
              <a:defRPr sz="1600"/>
            </a:lvl4pPr>
            <a:lvl5pPr lvl="4" algn="l">
              <a:lnSpc>
                <a:spcPct val="100000"/>
              </a:lnSpc>
              <a:spcBef>
                <a:spcPts val="0"/>
              </a:spcBef>
              <a:spcAft>
                <a:spcPts val="0"/>
              </a:spcAft>
              <a:buSzPts val="600"/>
              <a:buNone/>
              <a:defRPr sz="1600"/>
            </a:lvl5pPr>
            <a:lvl6pPr lvl="5" algn="l">
              <a:lnSpc>
                <a:spcPct val="100000"/>
              </a:lnSpc>
              <a:spcBef>
                <a:spcPts val="0"/>
              </a:spcBef>
              <a:spcAft>
                <a:spcPts val="0"/>
              </a:spcAft>
              <a:buSzPts val="600"/>
              <a:buNone/>
              <a:defRPr sz="1600"/>
            </a:lvl6pPr>
            <a:lvl7pPr lvl="6" algn="l">
              <a:lnSpc>
                <a:spcPct val="100000"/>
              </a:lnSpc>
              <a:spcBef>
                <a:spcPts val="0"/>
              </a:spcBef>
              <a:spcAft>
                <a:spcPts val="0"/>
              </a:spcAft>
              <a:buSzPts val="600"/>
              <a:buNone/>
              <a:defRPr sz="1600"/>
            </a:lvl7pPr>
            <a:lvl8pPr lvl="7" algn="l">
              <a:lnSpc>
                <a:spcPct val="100000"/>
              </a:lnSpc>
              <a:spcBef>
                <a:spcPts val="0"/>
              </a:spcBef>
              <a:spcAft>
                <a:spcPts val="0"/>
              </a:spcAft>
              <a:buSzPts val="600"/>
              <a:buNone/>
              <a:defRPr sz="1600"/>
            </a:lvl8pPr>
            <a:lvl9pPr lvl="8" algn="l">
              <a:lnSpc>
                <a:spcPct val="100000"/>
              </a:lnSpc>
              <a:spcBef>
                <a:spcPts val="0"/>
              </a:spcBef>
              <a:spcAft>
                <a:spcPts val="0"/>
              </a:spcAft>
              <a:buSzPts val="600"/>
              <a:buNone/>
              <a:defRPr sz="1600"/>
            </a:lvl9pPr>
          </a:lstStyle>
          <a:p>
            <a:endParaRPr/>
          </a:p>
        </p:txBody>
      </p:sp>
      <p:sp>
        <p:nvSpPr>
          <p:cNvPr id="169" name="Google Shape;169;p31"/>
          <p:cNvSpPr txBox="1">
            <a:spLocks noGrp="1"/>
          </p:cNvSpPr>
          <p:nvPr>
            <p:ph type="subTitle" idx="14"/>
          </p:nvPr>
        </p:nvSpPr>
        <p:spPr>
          <a:xfrm>
            <a:off x="4570663" y="4415379"/>
            <a:ext cx="2542000" cy="763200"/>
          </a:xfrm>
          <a:prstGeom prst="rect">
            <a:avLst/>
          </a:prstGeom>
          <a:noFill/>
          <a:ln>
            <a:noFill/>
          </a:ln>
        </p:spPr>
        <p:txBody>
          <a:bodyPr spcFirstLastPara="1" wrap="square" lIns="45725" tIns="45725" rIns="45725" bIns="45725" anchor="t" anchorCtr="0">
            <a:noAutofit/>
          </a:bodyPr>
          <a:lstStyle>
            <a:lvl1pPr lvl="0" algn="l">
              <a:lnSpc>
                <a:spcPct val="100000"/>
              </a:lnSpc>
              <a:spcBef>
                <a:spcPts val="0"/>
              </a:spcBef>
              <a:spcAft>
                <a:spcPts val="0"/>
              </a:spcAft>
              <a:buClr>
                <a:schemeClr val="dk1"/>
              </a:buClr>
              <a:buSzPts val="500"/>
              <a:buNone/>
              <a:defRPr sz="1333"/>
            </a:lvl1pPr>
            <a:lvl2pPr lvl="1" algn="l">
              <a:lnSpc>
                <a:spcPct val="100000"/>
              </a:lnSpc>
              <a:spcBef>
                <a:spcPts val="0"/>
              </a:spcBef>
              <a:spcAft>
                <a:spcPts val="0"/>
              </a:spcAft>
              <a:buClr>
                <a:schemeClr val="dk1"/>
              </a:buClr>
              <a:buSzPts val="500"/>
              <a:buNone/>
              <a:defRPr sz="1333"/>
            </a:lvl2pPr>
            <a:lvl3pPr lvl="2" algn="l">
              <a:lnSpc>
                <a:spcPct val="100000"/>
              </a:lnSpc>
              <a:spcBef>
                <a:spcPts val="0"/>
              </a:spcBef>
              <a:spcAft>
                <a:spcPts val="0"/>
              </a:spcAft>
              <a:buClr>
                <a:schemeClr val="dk1"/>
              </a:buClr>
              <a:buSzPts val="500"/>
              <a:buNone/>
              <a:defRPr sz="1333"/>
            </a:lvl3pPr>
            <a:lvl4pPr lvl="3" algn="l">
              <a:lnSpc>
                <a:spcPct val="100000"/>
              </a:lnSpc>
              <a:spcBef>
                <a:spcPts val="0"/>
              </a:spcBef>
              <a:spcAft>
                <a:spcPts val="0"/>
              </a:spcAft>
              <a:buClr>
                <a:schemeClr val="dk1"/>
              </a:buClr>
              <a:buSzPts val="500"/>
              <a:buNone/>
              <a:defRPr sz="1333"/>
            </a:lvl4pPr>
            <a:lvl5pPr lvl="4" algn="l">
              <a:lnSpc>
                <a:spcPct val="100000"/>
              </a:lnSpc>
              <a:spcBef>
                <a:spcPts val="0"/>
              </a:spcBef>
              <a:spcAft>
                <a:spcPts val="0"/>
              </a:spcAft>
              <a:buClr>
                <a:schemeClr val="dk1"/>
              </a:buClr>
              <a:buSzPts val="500"/>
              <a:buNone/>
              <a:defRPr sz="1333"/>
            </a:lvl5pPr>
            <a:lvl6pPr lvl="5" algn="l">
              <a:lnSpc>
                <a:spcPct val="100000"/>
              </a:lnSpc>
              <a:spcBef>
                <a:spcPts val="0"/>
              </a:spcBef>
              <a:spcAft>
                <a:spcPts val="0"/>
              </a:spcAft>
              <a:buClr>
                <a:schemeClr val="dk1"/>
              </a:buClr>
              <a:buSzPts val="500"/>
              <a:buNone/>
              <a:defRPr sz="1333"/>
            </a:lvl6pPr>
            <a:lvl7pPr lvl="6" algn="l">
              <a:lnSpc>
                <a:spcPct val="100000"/>
              </a:lnSpc>
              <a:spcBef>
                <a:spcPts val="0"/>
              </a:spcBef>
              <a:spcAft>
                <a:spcPts val="0"/>
              </a:spcAft>
              <a:buClr>
                <a:schemeClr val="dk1"/>
              </a:buClr>
              <a:buSzPts val="500"/>
              <a:buNone/>
              <a:defRPr sz="1333"/>
            </a:lvl7pPr>
            <a:lvl8pPr lvl="7" algn="l">
              <a:lnSpc>
                <a:spcPct val="100000"/>
              </a:lnSpc>
              <a:spcBef>
                <a:spcPts val="0"/>
              </a:spcBef>
              <a:spcAft>
                <a:spcPts val="0"/>
              </a:spcAft>
              <a:buClr>
                <a:schemeClr val="dk1"/>
              </a:buClr>
              <a:buSzPts val="500"/>
              <a:buNone/>
              <a:defRPr sz="1333"/>
            </a:lvl8pPr>
            <a:lvl9pPr lvl="8" algn="l">
              <a:lnSpc>
                <a:spcPct val="100000"/>
              </a:lnSpc>
              <a:spcBef>
                <a:spcPts val="0"/>
              </a:spcBef>
              <a:spcAft>
                <a:spcPts val="0"/>
              </a:spcAft>
              <a:buClr>
                <a:schemeClr val="dk1"/>
              </a:buClr>
              <a:buSzPts val="500"/>
              <a:buNone/>
              <a:defRPr sz="1333"/>
            </a:lvl9pPr>
          </a:lstStyle>
          <a:p>
            <a:endParaRPr/>
          </a:p>
        </p:txBody>
      </p:sp>
      <p:sp>
        <p:nvSpPr>
          <p:cNvPr id="170" name="Google Shape;170;p31"/>
          <p:cNvSpPr txBox="1">
            <a:spLocks noGrp="1"/>
          </p:cNvSpPr>
          <p:nvPr>
            <p:ph type="title" idx="15"/>
          </p:nvPr>
        </p:nvSpPr>
        <p:spPr>
          <a:xfrm>
            <a:off x="2697343" y="4210851"/>
            <a:ext cx="2098000" cy="770400"/>
          </a:xfrm>
          <a:prstGeom prst="rect">
            <a:avLst/>
          </a:prstGeom>
          <a:noFill/>
          <a:ln>
            <a:noFill/>
          </a:ln>
        </p:spPr>
        <p:txBody>
          <a:bodyPr spcFirstLastPara="1" wrap="square" lIns="45725" tIns="45725" rIns="45725" bIns="45725" anchor="ctr" anchorCtr="0">
            <a:noAutofit/>
          </a:bodyPr>
          <a:lstStyle>
            <a:lvl1pPr lvl="0" algn="ctr">
              <a:lnSpc>
                <a:spcPct val="100000"/>
              </a:lnSpc>
              <a:spcBef>
                <a:spcPts val="0"/>
              </a:spcBef>
              <a:spcAft>
                <a:spcPts val="0"/>
              </a:spcAft>
              <a:buClr>
                <a:schemeClr val="dk1"/>
              </a:buClr>
              <a:buSzPts val="2400"/>
              <a:buFont typeface="Calibri"/>
              <a:buNone/>
              <a:defRPr sz="6400"/>
            </a:lvl1pPr>
            <a:lvl2pPr lvl="1" algn="l">
              <a:lnSpc>
                <a:spcPct val="100000"/>
              </a:lnSpc>
              <a:spcBef>
                <a:spcPts val="0"/>
              </a:spcBef>
              <a:spcAft>
                <a:spcPts val="0"/>
              </a:spcAft>
              <a:buSzPts val="24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SzPts val="24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SzPts val="24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SzPts val="24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SzPts val="24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SzPts val="24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SzPts val="24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SzPts val="24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endParaRPr/>
          </a:p>
        </p:txBody>
      </p:sp>
      <p:sp>
        <p:nvSpPr>
          <p:cNvPr id="171" name="Google Shape;171;p31"/>
          <p:cNvSpPr txBox="1">
            <a:spLocks noGrp="1"/>
          </p:cNvSpPr>
          <p:nvPr>
            <p:ph type="ctrTitle" idx="16"/>
          </p:nvPr>
        </p:nvSpPr>
        <p:spPr>
          <a:xfrm>
            <a:off x="4570665" y="4979631"/>
            <a:ext cx="3002400" cy="770400"/>
          </a:xfrm>
          <a:prstGeom prst="rect">
            <a:avLst/>
          </a:prstGeom>
          <a:noFill/>
          <a:ln>
            <a:noFill/>
          </a:ln>
        </p:spPr>
        <p:txBody>
          <a:bodyPr spcFirstLastPara="1" wrap="square" lIns="45725" tIns="45725" rIns="45725" bIns="45725" anchor="b" anchorCtr="0">
            <a:noAutofit/>
          </a:bodyPr>
          <a:lstStyle>
            <a:lvl1pPr lvl="0" algn="ctr">
              <a:lnSpc>
                <a:spcPct val="100000"/>
              </a:lnSpc>
              <a:spcBef>
                <a:spcPts val="0"/>
              </a:spcBef>
              <a:spcAft>
                <a:spcPts val="0"/>
              </a:spcAft>
              <a:buClr>
                <a:schemeClr val="dk1"/>
              </a:buClr>
              <a:buSzPts val="600"/>
              <a:buFont typeface="Calibri"/>
              <a:buNone/>
              <a:defRPr sz="1600"/>
            </a:lvl1pPr>
            <a:lvl2pPr lvl="1" algn="l">
              <a:lnSpc>
                <a:spcPct val="100000"/>
              </a:lnSpc>
              <a:spcBef>
                <a:spcPts val="0"/>
              </a:spcBef>
              <a:spcAft>
                <a:spcPts val="0"/>
              </a:spcAft>
              <a:buSzPts val="600"/>
              <a:buNone/>
              <a:defRPr sz="1600"/>
            </a:lvl2pPr>
            <a:lvl3pPr lvl="2" algn="l">
              <a:lnSpc>
                <a:spcPct val="100000"/>
              </a:lnSpc>
              <a:spcBef>
                <a:spcPts val="0"/>
              </a:spcBef>
              <a:spcAft>
                <a:spcPts val="0"/>
              </a:spcAft>
              <a:buSzPts val="600"/>
              <a:buNone/>
              <a:defRPr sz="1600"/>
            </a:lvl3pPr>
            <a:lvl4pPr lvl="3" algn="l">
              <a:lnSpc>
                <a:spcPct val="100000"/>
              </a:lnSpc>
              <a:spcBef>
                <a:spcPts val="0"/>
              </a:spcBef>
              <a:spcAft>
                <a:spcPts val="0"/>
              </a:spcAft>
              <a:buSzPts val="600"/>
              <a:buNone/>
              <a:defRPr sz="1600"/>
            </a:lvl4pPr>
            <a:lvl5pPr lvl="4" algn="l">
              <a:lnSpc>
                <a:spcPct val="100000"/>
              </a:lnSpc>
              <a:spcBef>
                <a:spcPts val="0"/>
              </a:spcBef>
              <a:spcAft>
                <a:spcPts val="0"/>
              </a:spcAft>
              <a:buSzPts val="600"/>
              <a:buNone/>
              <a:defRPr sz="1600"/>
            </a:lvl5pPr>
            <a:lvl6pPr lvl="5" algn="l">
              <a:lnSpc>
                <a:spcPct val="100000"/>
              </a:lnSpc>
              <a:spcBef>
                <a:spcPts val="0"/>
              </a:spcBef>
              <a:spcAft>
                <a:spcPts val="0"/>
              </a:spcAft>
              <a:buSzPts val="600"/>
              <a:buNone/>
              <a:defRPr sz="1600"/>
            </a:lvl6pPr>
            <a:lvl7pPr lvl="6" algn="l">
              <a:lnSpc>
                <a:spcPct val="100000"/>
              </a:lnSpc>
              <a:spcBef>
                <a:spcPts val="0"/>
              </a:spcBef>
              <a:spcAft>
                <a:spcPts val="0"/>
              </a:spcAft>
              <a:buSzPts val="600"/>
              <a:buNone/>
              <a:defRPr sz="1600"/>
            </a:lvl7pPr>
            <a:lvl8pPr lvl="7" algn="l">
              <a:lnSpc>
                <a:spcPct val="100000"/>
              </a:lnSpc>
              <a:spcBef>
                <a:spcPts val="0"/>
              </a:spcBef>
              <a:spcAft>
                <a:spcPts val="0"/>
              </a:spcAft>
              <a:buSzPts val="600"/>
              <a:buNone/>
              <a:defRPr sz="1600"/>
            </a:lvl8pPr>
            <a:lvl9pPr lvl="8" algn="l">
              <a:lnSpc>
                <a:spcPct val="100000"/>
              </a:lnSpc>
              <a:spcBef>
                <a:spcPts val="0"/>
              </a:spcBef>
              <a:spcAft>
                <a:spcPts val="0"/>
              </a:spcAft>
              <a:buSzPts val="600"/>
              <a:buNone/>
              <a:defRPr sz="1600"/>
            </a:lvl9pPr>
          </a:lstStyle>
          <a:p>
            <a:endParaRPr/>
          </a:p>
        </p:txBody>
      </p:sp>
      <p:sp>
        <p:nvSpPr>
          <p:cNvPr id="172" name="Google Shape;172;p31"/>
          <p:cNvSpPr txBox="1">
            <a:spLocks noGrp="1"/>
          </p:cNvSpPr>
          <p:nvPr>
            <p:ph type="subTitle" idx="17"/>
          </p:nvPr>
        </p:nvSpPr>
        <p:spPr>
          <a:xfrm>
            <a:off x="4570663" y="5530496"/>
            <a:ext cx="2542000" cy="763200"/>
          </a:xfrm>
          <a:prstGeom prst="rect">
            <a:avLst/>
          </a:prstGeom>
          <a:noFill/>
          <a:ln>
            <a:noFill/>
          </a:ln>
        </p:spPr>
        <p:txBody>
          <a:bodyPr spcFirstLastPara="1" wrap="square" lIns="45725" tIns="45725" rIns="45725" bIns="45725" anchor="t" anchorCtr="0">
            <a:noAutofit/>
          </a:bodyPr>
          <a:lstStyle>
            <a:lvl1pPr lvl="0" algn="l">
              <a:lnSpc>
                <a:spcPct val="100000"/>
              </a:lnSpc>
              <a:spcBef>
                <a:spcPts val="0"/>
              </a:spcBef>
              <a:spcAft>
                <a:spcPts val="0"/>
              </a:spcAft>
              <a:buClr>
                <a:schemeClr val="dk1"/>
              </a:buClr>
              <a:buSzPts val="500"/>
              <a:buNone/>
              <a:defRPr sz="1333"/>
            </a:lvl1pPr>
            <a:lvl2pPr lvl="1" algn="l">
              <a:lnSpc>
                <a:spcPct val="100000"/>
              </a:lnSpc>
              <a:spcBef>
                <a:spcPts val="0"/>
              </a:spcBef>
              <a:spcAft>
                <a:spcPts val="0"/>
              </a:spcAft>
              <a:buClr>
                <a:schemeClr val="dk1"/>
              </a:buClr>
              <a:buSzPts val="500"/>
              <a:buNone/>
              <a:defRPr sz="1333"/>
            </a:lvl2pPr>
            <a:lvl3pPr lvl="2" algn="l">
              <a:lnSpc>
                <a:spcPct val="100000"/>
              </a:lnSpc>
              <a:spcBef>
                <a:spcPts val="0"/>
              </a:spcBef>
              <a:spcAft>
                <a:spcPts val="0"/>
              </a:spcAft>
              <a:buClr>
                <a:schemeClr val="dk1"/>
              </a:buClr>
              <a:buSzPts val="500"/>
              <a:buNone/>
              <a:defRPr sz="1333"/>
            </a:lvl3pPr>
            <a:lvl4pPr lvl="3" algn="l">
              <a:lnSpc>
                <a:spcPct val="100000"/>
              </a:lnSpc>
              <a:spcBef>
                <a:spcPts val="0"/>
              </a:spcBef>
              <a:spcAft>
                <a:spcPts val="0"/>
              </a:spcAft>
              <a:buClr>
                <a:schemeClr val="dk1"/>
              </a:buClr>
              <a:buSzPts val="500"/>
              <a:buNone/>
              <a:defRPr sz="1333"/>
            </a:lvl4pPr>
            <a:lvl5pPr lvl="4" algn="l">
              <a:lnSpc>
                <a:spcPct val="100000"/>
              </a:lnSpc>
              <a:spcBef>
                <a:spcPts val="0"/>
              </a:spcBef>
              <a:spcAft>
                <a:spcPts val="0"/>
              </a:spcAft>
              <a:buClr>
                <a:schemeClr val="dk1"/>
              </a:buClr>
              <a:buSzPts val="500"/>
              <a:buNone/>
              <a:defRPr sz="1333"/>
            </a:lvl5pPr>
            <a:lvl6pPr lvl="5" algn="l">
              <a:lnSpc>
                <a:spcPct val="100000"/>
              </a:lnSpc>
              <a:spcBef>
                <a:spcPts val="0"/>
              </a:spcBef>
              <a:spcAft>
                <a:spcPts val="0"/>
              </a:spcAft>
              <a:buClr>
                <a:schemeClr val="dk1"/>
              </a:buClr>
              <a:buSzPts val="500"/>
              <a:buNone/>
              <a:defRPr sz="1333"/>
            </a:lvl6pPr>
            <a:lvl7pPr lvl="6" algn="l">
              <a:lnSpc>
                <a:spcPct val="100000"/>
              </a:lnSpc>
              <a:spcBef>
                <a:spcPts val="0"/>
              </a:spcBef>
              <a:spcAft>
                <a:spcPts val="0"/>
              </a:spcAft>
              <a:buClr>
                <a:schemeClr val="dk1"/>
              </a:buClr>
              <a:buSzPts val="500"/>
              <a:buNone/>
              <a:defRPr sz="1333"/>
            </a:lvl7pPr>
            <a:lvl8pPr lvl="7" algn="l">
              <a:lnSpc>
                <a:spcPct val="100000"/>
              </a:lnSpc>
              <a:spcBef>
                <a:spcPts val="0"/>
              </a:spcBef>
              <a:spcAft>
                <a:spcPts val="0"/>
              </a:spcAft>
              <a:buClr>
                <a:schemeClr val="dk1"/>
              </a:buClr>
              <a:buSzPts val="500"/>
              <a:buNone/>
              <a:defRPr sz="1333"/>
            </a:lvl8pPr>
            <a:lvl9pPr lvl="8" algn="l">
              <a:lnSpc>
                <a:spcPct val="100000"/>
              </a:lnSpc>
              <a:spcBef>
                <a:spcPts val="0"/>
              </a:spcBef>
              <a:spcAft>
                <a:spcPts val="0"/>
              </a:spcAft>
              <a:buClr>
                <a:schemeClr val="dk1"/>
              </a:buClr>
              <a:buSzPts val="500"/>
              <a:buNone/>
              <a:defRPr sz="1333"/>
            </a:lvl9pPr>
          </a:lstStyle>
          <a:p>
            <a:endParaRPr/>
          </a:p>
        </p:txBody>
      </p:sp>
      <p:sp>
        <p:nvSpPr>
          <p:cNvPr id="173" name="Google Shape;173;p31"/>
          <p:cNvSpPr txBox="1">
            <a:spLocks noGrp="1"/>
          </p:cNvSpPr>
          <p:nvPr>
            <p:ph type="title" idx="18"/>
          </p:nvPr>
        </p:nvSpPr>
        <p:spPr>
          <a:xfrm>
            <a:off x="2697343" y="5323751"/>
            <a:ext cx="2098000" cy="770400"/>
          </a:xfrm>
          <a:prstGeom prst="rect">
            <a:avLst/>
          </a:prstGeom>
          <a:noFill/>
          <a:ln>
            <a:noFill/>
          </a:ln>
        </p:spPr>
        <p:txBody>
          <a:bodyPr spcFirstLastPara="1" wrap="square" lIns="45725" tIns="45725" rIns="45725" bIns="45725" anchor="ctr" anchorCtr="0">
            <a:noAutofit/>
          </a:bodyPr>
          <a:lstStyle>
            <a:lvl1pPr lvl="0" algn="ctr">
              <a:lnSpc>
                <a:spcPct val="100000"/>
              </a:lnSpc>
              <a:spcBef>
                <a:spcPts val="0"/>
              </a:spcBef>
              <a:spcAft>
                <a:spcPts val="0"/>
              </a:spcAft>
              <a:buClr>
                <a:schemeClr val="dk1"/>
              </a:buClr>
              <a:buSzPts val="2400"/>
              <a:buFont typeface="Calibri"/>
              <a:buNone/>
              <a:defRPr sz="6400"/>
            </a:lvl1pPr>
            <a:lvl2pPr lvl="1" algn="l">
              <a:lnSpc>
                <a:spcPct val="100000"/>
              </a:lnSpc>
              <a:spcBef>
                <a:spcPts val="0"/>
              </a:spcBef>
              <a:spcAft>
                <a:spcPts val="0"/>
              </a:spcAft>
              <a:buSzPts val="24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SzPts val="24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SzPts val="24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SzPts val="24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SzPts val="24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SzPts val="24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SzPts val="24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SzPts val="24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endParaRPr/>
          </a:p>
        </p:txBody>
      </p:sp>
    </p:spTree>
    <p:extLst>
      <p:ext uri="{BB962C8B-B14F-4D97-AF65-F5344CB8AC3E}">
        <p14:creationId xmlns:p14="http://schemas.microsoft.com/office/powerpoint/2010/main" val="3553958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ix columns">
  <p:cSld name="Six columns">
    <p:spTree>
      <p:nvGrpSpPr>
        <p:cNvPr id="1" name="Shape 174"/>
        <p:cNvGrpSpPr/>
        <p:nvPr/>
      </p:nvGrpSpPr>
      <p:grpSpPr>
        <a:xfrm>
          <a:off x="0" y="0"/>
          <a:ext cx="0" cy="0"/>
          <a:chOff x="0" y="0"/>
          <a:chExt cx="0" cy="0"/>
        </a:xfrm>
      </p:grpSpPr>
      <p:sp>
        <p:nvSpPr>
          <p:cNvPr id="175" name="Google Shape;175;p32"/>
          <p:cNvSpPr txBox="1">
            <a:spLocks noGrp="1"/>
          </p:cNvSpPr>
          <p:nvPr>
            <p:ph type="ctrTitle"/>
          </p:nvPr>
        </p:nvSpPr>
        <p:spPr>
          <a:xfrm>
            <a:off x="875229" y="1859221"/>
            <a:ext cx="2508400" cy="859600"/>
          </a:xfrm>
          <a:prstGeom prst="rect">
            <a:avLst/>
          </a:prstGeom>
          <a:noFill/>
          <a:ln>
            <a:noFill/>
          </a:ln>
        </p:spPr>
        <p:txBody>
          <a:bodyPr spcFirstLastPara="1" wrap="square" lIns="45725" tIns="45725" rIns="45725" bIns="45725" anchor="b" anchorCtr="0">
            <a:noAutofit/>
          </a:bodyPr>
          <a:lstStyle>
            <a:lvl1pPr lvl="0" algn="ctr">
              <a:lnSpc>
                <a:spcPct val="100000"/>
              </a:lnSpc>
              <a:spcBef>
                <a:spcPts val="0"/>
              </a:spcBef>
              <a:spcAft>
                <a:spcPts val="0"/>
              </a:spcAft>
              <a:buClr>
                <a:schemeClr val="dk1"/>
              </a:buClr>
              <a:buSzPts val="900"/>
              <a:buFont typeface="Calibri"/>
              <a:buNone/>
              <a:defRPr sz="2400"/>
            </a:lvl1pPr>
            <a:lvl2pPr lvl="1" algn="l">
              <a:lnSpc>
                <a:spcPct val="100000"/>
              </a:lnSpc>
              <a:spcBef>
                <a:spcPts val="0"/>
              </a:spcBef>
              <a:spcAft>
                <a:spcPts val="0"/>
              </a:spcAft>
              <a:buSzPts val="900"/>
              <a:buNone/>
              <a:defRPr sz="2400"/>
            </a:lvl2pPr>
            <a:lvl3pPr lvl="2" algn="l">
              <a:lnSpc>
                <a:spcPct val="100000"/>
              </a:lnSpc>
              <a:spcBef>
                <a:spcPts val="0"/>
              </a:spcBef>
              <a:spcAft>
                <a:spcPts val="0"/>
              </a:spcAft>
              <a:buSzPts val="900"/>
              <a:buNone/>
              <a:defRPr sz="2400"/>
            </a:lvl3pPr>
            <a:lvl4pPr lvl="3" algn="l">
              <a:lnSpc>
                <a:spcPct val="100000"/>
              </a:lnSpc>
              <a:spcBef>
                <a:spcPts val="0"/>
              </a:spcBef>
              <a:spcAft>
                <a:spcPts val="0"/>
              </a:spcAft>
              <a:buSzPts val="900"/>
              <a:buNone/>
              <a:defRPr sz="2400"/>
            </a:lvl4pPr>
            <a:lvl5pPr lvl="4" algn="l">
              <a:lnSpc>
                <a:spcPct val="100000"/>
              </a:lnSpc>
              <a:spcBef>
                <a:spcPts val="0"/>
              </a:spcBef>
              <a:spcAft>
                <a:spcPts val="0"/>
              </a:spcAft>
              <a:buSzPts val="900"/>
              <a:buNone/>
              <a:defRPr sz="2400"/>
            </a:lvl5pPr>
            <a:lvl6pPr lvl="5" algn="l">
              <a:lnSpc>
                <a:spcPct val="100000"/>
              </a:lnSpc>
              <a:spcBef>
                <a:spcPts val="0"/>
              </a:spcBef>
              <a:spcAft>
                <a:spcPts val="0"/>
              </a:spcAft>
              <a:buSzPts val="900"/>
              <a:buNone/>
              <a:defRPr sz="2400"/>
            </a:lvl6pPr>
            <a:lvl7pPr lvl="6" algn="l">
              <a:lnSpc>
                <a:spcPct val="100000"/>
              </a:lnSpc>
              <a:spcBef>
                <a:spcPts val="0"/>
              </a:spcBef>
              <a:spcAft>
                <a:spcPts val="0"/>
              </a:spcAft>
              <a:buSzPts val="900"/>
              <a:buNone/>
              <a:defRPr sz="2400"/>
            </a:lvl7pPr>
            <a:lvl8pPr lvl="7" algn="l">
              <a:lnSpc>
                <a:spcPct val="100000"/>
              </a:lnSpc>
              <a:spcBef>
                <a:spcPts val="0"/>
              </a:spcBef>
              <a:spcAft>
                <a:spcPts val="0"/>
              </a:spcAft>
              <a:buSzPts val="900"/>
              <a:buNone/>
              <a:defRPr sz="2400"/>
            </a:lvl8pPr>
            <a:lvl9pPr lvl="8" algn="l">
              <a:lnSpc>
                <a:spcPct val="100000"/>
              </a:lnSpc>
              <a:spcBef>
                <a:spcPts val="0"/>
              </a:spcBef>
              <a:spcAft>
                <a:spcPts val="0"/>
              </a:spcAft>
              <a:buSzPts val="900"/>
              <a:buNone/>
              <a:defRPr sz="2400"/>
            </a:lvl9pPr>
          </a:lstStyle>
          <a:p>
            <a:endParaRPr/>
          </a:p>
        </p:txBody>
      </p:sp>
      <p:sp>
        <p:nvSpPr>
          <p:cNvPr id="176" name="Google Shape;176;p32"/>
          <p:cNvSpPr txBox="1">
            <a:spLocks noGrp="1"/>
          </p:cNvSpPr>
          <p:nvPr>
            <p:ph type="subTitle" idx="1"/>
          </p:nvPr>
        </p:nvSpPr>
        <p:spPr>
          <a:xfrm>
            <a:off x="875233" y="2515633"/>
            <a:ext cx="2085200" cy="1483200"/>
          </a:xfrm>
          <a:prstGeom prst="rect">
            <a:avLst/>
          </a:prstGeom>
          <a:noFill/>
          <a:ln>
            <a:noFill/>
          </a:ln>
        </p:spPr>
        <p:txBody>
          <a:bodyPr spcFirstLastPara="1" wrap="square" lIns="45725" tIns="45725" rIns="45725" bIns="45725" anchor="t" anchorCtr="0">
            <a:noAutofit/>
          </a:bodyPr>
          <a:lstStyle>
            <a:lvl1pPr lvl="0" algn="l">
              <a:lnSpc>
                <a:spcPct val="100000"/>
              </a:lnSpc>
              <a:spcBef>
                <a:spcPts val="0"/>
              </a:spcBef>
              <a:spcAft>
                <a:spcPts val="0"/>
              </a:spcAft>
              <a:buClr>
                <a:schemeClr val="dk1"/>
              </a:buClr>
              <a:buSzPts val="500"/>
              <a:buNone/>
              <a:defRPr sz="1333"/>
            </a:lvl1pPr>
            <a:lvl2pPr lvl="1" algn="l">
              <a:lnSpc>
                <a:spcPct val="100000"/>
              </a:lnSpc>
              <a:spcBef>
                <a:spcPts val="0"/>
              </a:spcBef>
              <a:spcAft>
                <a:spcPts val="0"/>
              </a:spcAft>
              <a:buClr>
                <a:schemeClr val="dk1"/>
              </a:buClr>
              <a:buSzPts val="500"/>
              <a:buNone/>
              <a:defRPr sz="1333"/>
            </a:lvl2pPr>
            <a:lvl3pPr lvl="2" algn="l">
              <a:lnSpc>
                <a:spcPct val="100000"/>
              </a:lnSpc>
              <a:spcBef>
                <a:spcPts val="0"/>
              </a:spcBef>
              <a:spcAft>
                <a:spcPts val="0"/>
              </a:spcAft>
              <a:buClr>
                <a:schemeClr val="dk1"/>
              </a:buClr>
              <a:buSzPts val="500"/>
              <a:buNone/>
              <a:defRPr sz="1333"/>
            </a:lvl3pPr>
            <a:lvl4pPr lvl="3" algn="l">
              <a:lnSpc>
                <a:spcPct val="100000"/>
              </a:lnSpc>
              <a:spcBef>
                <a:spcPts val="0"/>
              </a:spcBef>
              <a:spcAft>
                <a:spcPts val="0"/>
              </a:spcAft>
              <a:buClr>
                <a:schemeClr val="dk1"/>
              </a:buClr>
              <a:buSzPts val="500"/>
              <a:buNone/>
              <a:defRPr sz="1333"/>
            </a:lvl4pPr>
            <a:lvl5pPr lvl="4" algn="l">
              <a:lnSpc>
                <a:spcPct val="100000"/>
              </a:lnSpc>
              <a:spcBef>
                <a:spcPts val="0"/>
              </a:spcBef>
              <a:spcAft>
                <a:spcPts val="0"/>
              </a:spcAft>
              <a:buClr>
                <a:schemeClr val="dk1"/>
              </a:buClr>
              <a:buSzPts val="500"/>
              <a:buNone/>
              <a:defRPr sz="1333"/>
            </a:lvl5pPr>
            <a:lvl6pPr lvl="5" algn="l">
              <a:lnSpc>
                <a:spcPct val="100000"/>
              </a:lnSpc>
              <a:spcBef>
                <a:spcPts val="0"/>
              </a:spcBef>
              <a:spcAft>
                <a:spcPts val="0"/>
              </a:spcAft>
              <a:buClr>
                <a:schemeClr val="dk1"/>
              </a:buClr>
              <a:buSzPts val="500"/>
              <a:buNone/>
              <a:defRPr sz="1333"/>
            </a:lvl6pPr>
            <a:lvl7pPr lvl="6" algn="l">
              <a:lnSpc>
                <a:spcPct val="100000"/>
              </a:lnSpc>
              <a:spcBef>
                <a:spcPts val="0"/>
              </a:spcBef>
              <a:spcAft>
                <a:spcPts val="0"/>
              </a:spcAft>
              <a:buClr>
                <a:schemeClr val="dk1"/>
              </a:buClr>
              <a:buSzPts val="500"/>
              <a:buNone/>
              <a:defRPr sz="1333"/>
            </a:lvl7pPr>
            <a:lvl8pPr lvl="7" algn="l">
              <a:lnSpc>
                <a:spcPct val="100000"/>
              </a:lnSpc>
              <a:spcBef>
                <a:spcPts val="0"/>
              </a:spcBef>
              <a:spcAft>
                <a:spcPts val="0"/>
              </a:spcAft>
              <a:buClr>
                <a:schemeClr val="dk1"/>
              </a:buClr>
              <a:buSzPts val="500"/>
              <a:buNone/>
              <a:defRPr sz="1333"/>
            </a:lvl8pPr>
            <a:lvl9pPr lvl="8" algn="l">
              <a:lnSpc>
                <a:spcPct val="100000"/>
              </a:lnSpc>
              <a:spcBef>
                <a:spcPts val="0"/>
              </a:spcBef>
              <a:spcAft>
                <a:spcPts val="0"/>
              </a:spcAft>
              <a:buClr>
                <a:schemeClr val="dk1"/>
              </a:buClr>
              <a:buSzPts val="500"/>
              <a:buNone/>
              <a:defRPr sz="1333"/>
            </a:lvl9pPr>
          </a:lstStyle>
          <a:p>
            <a:endParaRPr/>
          </a:p>
        </p:txBody>
      </p:sp>
      <p:sp>
        <p:nvSpPr>
          <p:cNvPr id="177" name="Google Shape;177;p32"/>
          <p:cNvSpPr txBox="1">
            <a:spLocks noGrp="1"/>
          </p:cNvSpPr>
          <p:nvPr>
            <p:ph type="ctrTitle" idx="2"/>
          </p:nvPr>
        </p:nvSpPr>
        <p:spPr>
          <a:xfrm>
            <a:off x="3534280" y="1859221"/>
            <a:ext cx="2508400" cy="859600"/>
          </a:xfrm>
          <a:prstGeom prst="rect">
            <a:avLst/>
          </a:prstGeom>
          <a:noFill/>
          <a:ln>
            <a:noFill/>
          </a:ln>
        </p:spPr>
        <p:txBody>
          <a:bodyPr spcFirstLastPara="1" wrap="square" lIns="45725" tIns="45725" rIns="45725" bIns="45725" anchor="b" anchorCtr="0">
            <a:noAutofit/>
          </a:bodyPr>
          <a:lstStyle>
            <a:lvl1pPr lvl="0" algn="ctr">
              <a:lnSpc>
                <a:spcPct val="100000"/>
              </a:lnSpc>
              <a:spcBef>
                <a:spcPts val="0"/>
              </a:spcBef>
              <a:spcAft>
                <a:spcPts val="0"/>
              </a:spcAft>
              <a:buClr>
                <a:schemeClr val="dk1"/>
              </a:buClr>
              <a:buSzPts val="900"/>
              <a:buFont typeface="Calibri"/>
              <a:buNone/>
              <a:defRPr sz="2400"/>
            </a:lvl1pPr>
            <a:lvl2pPr lvl="1" algn="ctr">
              <a:lnSpc>
                <a:spcPct val="100000"/>
              </a:lnSpc>
              <a:spcBef>
                <a:spcPts val="0"/>
              </a:spcBef>
              <a:spcAft>
                <a:spcPts val="0"/>
              </a:spcAft>
              <a:buSzPts val="900"/>
              <a:buNone/>
              <a:defRPr sz="2400"/>
            </a:lvl2pPr>
            <a:lvl3pPr lvl="2" algn="ctr">
              <a:lnSpc>
                <a:spcPct val="100000"/>
              </a:lnSpc>
              <a:spcBef>
                <a:spcPts val="0"/>
              </a:spcBef>
              <a:spcAft>
                <a:spcPts val="0"/>
              </a:spcAft>
              <a:buSzPts val="900"/>
              <a:buNone/>
              <a:defRPr sz="2400"/>
            </a:lvl3pPr>
            <a:lvl4pPr lvl="3" algn="ctr">
              <a:lnSpc>
                <a:spcPct val="100000"/>
              </a:lnSpc>
              <a:spcBef>
                <a:spcPts val="0"/>
              </a:spcBef>
              <a:spcAft>
                <a:spcPts val="0"/>
              </a:spcAft>
              <a:buSzPts val="900"/>
              <a:buNone/>
              <a:defRPr sz="2400"/>
            </a:lvl4pPr>
            <a:lvl5pPr lvl="4" algn="ctr">
              <a:lnSpc>
                <a:spcPct val="100000"/>
              </a:lnSpc>
              <a:spcBef>
                <a:spcPts val="0"/>
              </a:spcBef>
              <a:spcAft>
                <a:spcPts val="0"/>
              </a:spcAft>
              <a:buSzPts val="900"/>
              <a:buNone/>
              <a:defRPr sz="2400"/>
            </a:lvl5pPr>
            <a:lvl6pPr lvl="5" algn="ctr">
              <a:lnSpc>
                <a:spcPct val="100000"/>
              </a:lnSpc>
              <a:spcBef>
                <a:spcPts val="0"/>
              </a:spcBef>
              <a:spcAft>
                <a:spcPts val="0"/>
              </a:spcAft>
              <a:buSzPts val="900"/>
              <a:buNone/>
              <a:defRPr sz="2400"/>
            </a:lvl6pPr>
            <a:lvl7pPr lvl="6" algn="ctr">
              <a:lnSpc>
                <a:spcPct val="100000"/>
              </a:lnSpc>
              <a:spcBef>
                <a:spcPts val="0"/>
              </a:spcBef>
              <a:spcAft>
                <a:spcPts val="0"/>
              </a:spcAft>
              <a:buSzPts val="900"/>
              <a:buNone/>
              <a:defRPr sz="2400"/>
            </a:lvl7pPr>
            <a:lvl8pPr lvl="7" algn="ctr">
              <a:lnSpc>
                <a:spcPct val="100000"/>
              </a:lnSpc>
              <a:spcBef>
                <a:spcPts val="0"/>
              </a:spcBef>
              <a:spcAft>
                <a:spcPts val="0"/>
              </a:spcAft>
              <a:buSzPts val="900"/>
              <a:buNone/>
              <a:defRPr sz="2400"/>
            </a:lvl8pPr>
            <a:lvl9pPr lvl="8" algn="ctr">
              <a:lnSpc>
                <a:spcPct val="100000"/>
              </a:lnSpc>
              <a:spcBef>
                <a:spcPts val="0"/>
              </a:spcBef>
              <a:spcAft>
                <a:spcPts val="0"/>
              </a:spcAft>
              <a:buSzPts val="900"/>
              <a:buNone/>
              <a:defRPr sz="2400"/>
            </a:lvl9pPr>
          </a:lstStyle>
          <a:p>
            <a:endParaRPr/>
          </a:p>
        </p:txBody>
      </p:sp>
      <p:sp>
        <p:nvSpPr>
          <p:cNvPr id="178" name="Google Shape;178;p32"/>
          <p:cNvSpPr txBox="1">
            <a:spLocks noGrp="1"/>
          </p:cNvSpPr>
          <p:nvPr>
            <p:ph type="subTitle" idx="3"/>
          </p:nvPr>
        </p:nvSpPr>
        <p:spPr>
          <a:xfrm>
            <a:off x="3480933" y="2515633"/>
            <a:ext cx="2615200" cy="1483200"/>
          </a:xfrm>
          <a:prstGeom prst="rect">
            <a:avLst/>
          </a:prstGeom>
          <a:noFill/>
          <a:ln>
            <a:noFill/>
          </a:ln>
        </p:spPr>
        <p:txBody>
          <a:bodyPr spcFirstLastPara="1" wrap="square" lIns="45725" tIns="45725" rIns="45725" bIns="45725" anchor="t" anchorCtr="0">
            <a:noAutofit/>
          </a:bodyPr>
          <a:lstStyle>
            <a:lvl1pPr lvl="0" algn="ctr">
              <a:lnSpc>
                <a:spcPct val="100000"/>
              </a:lnSpc>
              <a:spcBef>
                <a:spcPts val="0"/>
              </a:spcBef>
              <a:spcAft>
                <a:spcPts val="0"/>
              </a:spcAft>
              <a:buClr>
                <a:schemeClr val="dk1"/>
              </a:buClr>
              <a:buSzPts val="500"/>
              <a:buNone/>
              <a:defRPr sz="1333"/>
            </a:lvl1pPr>
            <a:lvl2pPr lvl="1" algn="ctr">
              <a:lnSpc>
                <a:spcPct val="100000"/>
              </a:lnSpc>
              <a:spcBef>
                <a:spcPts val="0"/>
              </a:spcBef>
              <a:spcAft>
                <a:spcPts val="0"/>
              </a:spcAft>
              <a:buClr>
                <a:schemeClr val="dk1"/>
              </a:buClr>
              <a:buSzPts val="500"/>
              <a:buNone/>
              <a:defRPr sz="1333"/>
            </a:lvl2pPr>
            <a:lvl3pPr lvl="2" algn="ctr">
              <a:lnSpc>
                <a:spcPct val="100000"/>
              </a:lnSpc>
              <a:spcBef>
                <a:spcPts val="0"/>
              </a:spcBef>
              <a:spcAft>
                <a:spcPts val="0"/>
              </a:spcAft>
              <a:buClr>
                <a:schemeClr val="dk1"/>
              </a:buClr>
              <a:buSzPts val="500"/>
              <a:buNone/>
              <a:defRPr sz="1333"/>
            </a:lvl3pPr>
            <a:lvl4pPr lvl="3" algn="ctr">
              <a:lnSpc>
                <a:spcPct val="100000"/>
              </a:lnSpc>
              <a:spcBef>
                <a:spcPts val="0"/>
              </a:spcBef>
              <a:spcAft>
                <a:spcPts val="0"/>
              </a:spcAft>
              <a:buClr>
                <a:schemeClr val="dk1"/>
              </a:buClr>
              <a:buSzPts val="500"/>
              <a:buNone/>
              <a:defRPr sz="1333"/>
            </a:lvl4pPr>
            <a:lvl5pPr lvl="4" algn="ctr">
              <a:lnSpc>
                <a:spcPct val="100000"/>
              </a:lnSpc>
              <a:spcBef>
                <a:spcPts val="0"/>
              </a:spcBef>
              <a:spcAft>
                <a:spcPts val="0"/>
              </a:spcAft>
              <a:buClr>
                <a:schemeClr val="dk1"/>
              </a:buClr>
              <a:buSzPts val="500"/>
              <a:buNone/>
              <a:defRPr sz="1333"/>
            </a:lvl5pPr>
            <a:lvl6pPr lvl="5" algn="ctr">
              <a:lnSpc>
                <a:spcPct val="100000"/>
              </a:lnSpc>
              <a:spcBef>
                <a:spcPts val="0"/>
              </a:spcBef>
              <a:spcAft>
                <a:spcPts val="0"/>
              </a:spcAft>
              <a:buClr>
                <a:schemeClr val="dk1"/>
              </a:buClr>
              <a:buSzPts val="500"/>
              <a:buNone/>
              <a:defRPr sz="1333"/>
            </a:lvl6pPr>
            <a:lvl7pPr lvl="6" algn="ctr">
              <a:lnSpc>
                <a:spcPct val="100000"/>
              </a:lnSpc>
              <a:spcBef>
                <a:spcPts val="0"/>
              </a:spcBef>
              <a:spcAft>
                <a:spcPts val="0"/>
              </a:spcAft>
              <a:buClr>
                <a:schemeClr val="dk1"/>
              </a:buClr>
              <a:buSzPts val="500"/>
              <a:buNone/>
              <a:defRPr sz="1333"/>
            </a:lvl7pPr>
            <a:lvl8pPr lvl="7" algn="ctr">
              <a:lnSpc>
                <a:spcPct val="100000"/>
              </a:lnSpc>
              <a:spcBef>
                <a:spcPts val="0"/>
              </a:spcBef>
              <a:spcAft>
                <a:spcPts val="0"/>
              </a:spcAft>
              <a:buClr>
                <a:schemeClr val="dk1"/>
              </a:buClr>
              <a:buSzPts val="500"/>
              <a:buNone/>
              <a:defRPr sz="1333"/>
            </a:lvl8pPr>
            <a:lvl9pPr lvl="8" algn="ctr">
              <a:lnSpc>
                <a:spcPct val="100000"/>
              </a:lnSpc>
              <a:spcBef>
                <a:spcPts val="0"/>
              </a:spcBef>
              <a:spcAft>
                <a:spcPts val="0"/>
              </a:spcAft>
              <a:buClr>
                <a:schemeClr val="dk1"/>
              </a:buClr>
              <a:buSzPts val="500"/>
              <a:buNone/>
              <a:defRPr sz="1333"/>
            </a:lvl9pPr>
          </a:lstStyle>
          <a:p>
            <a:endParaRPr/>
          </a:p>
        </p:txBody>
      </p:sp>
      <p:sp>
        <p:nvSpPr>
          <p:cNvPr id="179" name="Google Shape;179;p32"/>
          <p:cNvSpPr txBox="1">
            <a:spLocks noGrp="1"/>
          </p:cNvSpPr>
          <p:nvPr>
            <p:ph type="ctrTitle" idx="4"/>
          </p:nvPr>
        </p:nvSpPr>
        <p:spPr>
          <a:xfrm>
            <a:off x="6184141" y="1859221"/>
            <a:ext cx="2508400" cy="859600"/>
          </a:xfrm>
          <a:prstGeom prst="rect">
            <a:avLst/>
          </a:prstGeom>
          <a:noFill/>
          <a:ln>
            <a:noFill/>
          </a:ln>
        </p:spPr>
        <p:txBody>
          <a:bodyPr spcFirstLastPara="1" wrap="square" lIns="45725" tIns="45725" rIns="45725" bIns="45725" anchor="b" anchorCtr="0">
            <a:noAutofit/>
          </a:bodyPr>
          <a:lstStyle>
            <a:lvl1pPr lvl="0" algn="r">
              <a:lnSpc>
                <a:spcPct val="100000"/>
              </a:lnSpc>
              <a:spcBef>
                <a:spcPts val="0"/>
              </a:spcBef>
              <a:spcAft>
                <a:spcPts val="0"/>
              </a:spcAft>
              <a:buClr>
                <a:schemeClr val="dk1"/>
              </a:buClr>
              <a:buSzPts val="900"/>
              <a:buFont typeface="Calibri"/>
              <a:buNone/>
              <a:defRPr sz="2400"/>
            </a:lvl1pPr>
            <a:lvl2pPr lvl="1" algn="r">
              <a:lnSpc>
                <a:spcPct val="100000"/>
              </a:lnSpc>
              <a:spcBef>
                <a:spcPts val="0"/>
              </a:spcBef>
              <a:spcAft>
                <a:spcPts val="0"/>
              </a:spcAft>
              <a:buSzPts val="900"/>
              <a:buNone/>
              <a:defRPr sz="2400"/>
            </a:lvl2pPr>
            <a:lvl3pPr lvl="2" algn="r">
              <a:lnSpc>
                <a:spcPct val="100000"/>
              </a:lnSpc>
              <a:spcBef>
                <a:spcPts val="0"/>
              </a:spcBef>
              <a:spcAft>
                <a:spcPts val="0"/>
              </a:spcAft>
              <a:buSzPts val="900"/>
              <a:buNone/>
              <a:defRPr sz="2400"/>
            </a:lvl3pPr>
            <a:lvl4pPr lvl="3" algn="r">
              <a:lnSpc>
                <a:spcPct val="100000"/>
              </a:lnSpc>
              <a:spcBef>
                <a:spcPts val="0"/>
              </a:spcBef>
              <a:spcAft>
                <a:spcPts val="0"/>
              </a:spcAft>
              <a:buSzPts val="900"/>
              <a:buNone/>
              <a:defRPr sz="2400"/>
            </a:lvl4pPr>
            <a:lvl5pPr lvl="4" algn="r">
              <a:lnSpc>
                <a:spcPct val="100000"/>
              </a:lnSpc>
              <a:spcBef>
                <a:spcPts val="0"/>
              </a:spcBef>
              <a:spcAft>
                <a:spcPts val="0"/>
              </a:spcAft>
              <a:buSzPts val="900"/>
              <a:buNone/>
              <a:defRPr sz="2400"/>
            </a:lvl5pPr>
            <a:lvl6pPr lvl="5" algn="r">
              <a:lnSpc>
                <a:spcPct val="100000"/>
              </a:lnSpc>
              <a:spcBef>
                <a:spcPts val="0"/>
              </a:spcBef>
              <a:spcAft>
                <a:spcPts val="0"/>
              </a:spcAft>
              <a:buSzPts val="900"/>
              <a:buNone/>
              <a:defRPr sz="2400"/>
            </a:lvl6pPr>
            <a:lvl7pPr lvl="6" algn="r">
              <a:lnSpc>
                <a:spcPct val="100000"/>
              </a:lnSpc>
              <a:spcBef>
                <a:spcPts val="0"/>
              </a:spcBef>
              <a:spcAft>
                <a:spcPts val="0"/>
              </a:spcAft>
              <a:buSzPts val="900"/>
              <a:buNone/>
              <a:defRPr sz="2400"/>
            </a:lvl7pPr>
            <a:lvl8pPr lvl="7" algn="r">
              <a:lnSpc>
                <a:spcPct val="100000"/>
              </a:lnSpc>
              <a:spcBef>
                <a:spcPts val="0"/>
              </a:spcBef>
              <a:spcAft>
                <a:spcPts val="0"/>
              </a:spcAft>
              <a:buSzPts val="900"/>
              <a:buNone/>
              <a:defRPr sz="2400"/>
            </a:lvl8pPr>
            <a:lvl9pPr lvl="8" algn="r">
              <a:lnSpc>
                <a:spcPct val="100000"/>
              </a:lnSpc>
              <a:spcBef>
                <a:spcPts val="0"/>
              </a:spcBef>
              <a:spcAft>
                <a:spcPts val="0"/>
              </a:spcAft>
              <a:buSzPts val="900"/>
              <a:buNone/>
              <a:defRPr sz="2400"/>
            </a:lvl9pPr>
          </a:lstStyle>
          <a:p>
            <a:endParaRPr/>
          </a:p>
        </p:txBody>
      </p:sp>
      <p:sp>
        <p:nvSpPr>
          <p:cNvPr id="180" name="Google Shape;180;p32"/>
          <p:cNvSpPr txBox="1">
            <a:spLocks noGrp="1"/>
          </p:cNvSpPr>
          <p:nvPr>
            <p:ph type="subTitle" idx="5"/>
          </p:nvPr>
        </p:nvSpPr>
        <p:spPr>
          <a:xfrm>
            <a:off x="6504101" y="2515633"/>
            <a:ext cx="2197600" cy="1483200"/>
          </a:xfrm>
          <a:prstGeom prst="rect">
            <a:avLst/>
          </a:prstGeom>
          <a:noFill/>
          <a:ln>
            <a:noFill/>
          </a:ln>
        </p:spPr>
        <p:txBody>
          <a:bodyPr spcFirstLastPara="1" wrap="square" lIns="45725" tIns="45725" rIns="45725" bIns="45725" anchor="t" anchorCtr="0">
            <a:noAutofit/>
          </a:bodyPr>
          <a:lstStyle>
            <a:lvl1pPr lvl="0" algn="r">
              <a:lnSpc>
                <a:spcPct val="100000"/>
              </a:lnSpc>
              <a:spcBef>
                <a:spcPts val="0"/>
              </a:spcBef>
              <a:spcAft>
                <a:spcPts val="0"/>
              </a:spcAft>
              <a:buClr>
                <a:schemeClr val="dk1"/>
              </a:buClr>
              <a:buSzPts val="500"/>
              <a:buNone/>
              <a:defRPr sz="1333"/>
            </a:lvl1pPr>
            <a:lvl2pPr lvl="1" algn="r">
              <a:lnSpc>
                <a:spcPct val="100000"/>
              </a:lnSpc>
              <a:spcBef>
                <a:spcPts val="0"/>
              </a:spcBef>
              <a:spcAft>
                <a:spcPts val="0"/>
              </a:spcAft>
              <a:buClr>
                <a:schemeClr val="dk1"/>
              </a:buClr>
              <a:buSzPts val="500"/>
              <a:buNone/>
              <a:defRPr sz="1333"/>
            </a:lvl2pPr>
            <a:lvl3pPr lvl="2" algn="r">
              <a:lnSpc>
                <a:spcPct val="100000"/>
              </a:lnSpc>
              <a:spcBef>
                <a:spcPts val="0"/>
              </a:spcBef>
              <a:spcAft>
                <a:spcPts val="0"/>
              </a:spcAft>
              <a:buClr>
                <a:schemeClr val="dk1"/>
              </a:buClr>
              <a:buSzPts val="500"/>
              <a:buNone/>
              <a:defRPr sz="1333"/>
            </a:lvl3pPr>
            <a:lvl4pPr lvl="3" algn="r">
              <a:lnSpc>
                <a:spcPct val="100000"/>
              </a:lnSpc>
              <a:spcBef>
                <a:spcPts val="0"/>
              </a:spcBef>
              <a:spcAft>
                <a:spcPts val="0"/>
              </a:spcAft>
              <a:buClr>
                <a:schemeClr val="dk1"/>
              </a:buClr>
              <a:buSzPts val="500"/>
              <a:buNone/>
              <a:defRPr sz="1333"/>
            </a:lvl4pPr>
            <a:lvl5pPr lvl="4" algn="r">
              <a:lnSpc>
                <a:spcPct val="100000"/>
              </a:lnSpc>
              <a:spcBef>
                <a:spcPts val="0"/>
              </a:spcBef>
              <a:spcAft>
                <a:spcPts val="0"/>
              </a:spcAft>
              <a:buClr>
                <a:schemeClr val="dk1"/>
              </a:buClr>
              <a:buSzPts val="500"/>
              <a:buNone/>
              <a:defRPr sz="1333"/>
            </a:lvl5pPr>
            <a:lvl6pPr lvl="5" algn="r">
              <a:lnSpc>
                <a:spcPct val="100000"/>
              </a:lnSpc>
              <a:spcBef>
                <a:spcPts val="0"/>
              </a:spcBef>
              <a:spcAft>
                <a:spcPts val="0"/>
              </a:spcAft>
              <a:buClr>
                <a:schemeClr val="dk1"/>
              </a:buClr>
              <a:buSzPts val="500"/>
              <a:buNone/>
              <a:defRPr sz="1333"/>
            </a:lvl6pPr>
            <a:lvl7pPr lvl="6" algn="r">
              <a:lnSpc>
                <a:spcPct val="100000"/>
              </a:lnSpc>
              <a:spcBef>
                <a:spcPts val="0"/>
              </a:spcBef>
              <a:spcAft>
                <a:spcPts val="0"/>
              </a:spcAft>
              <a:buClr>
                <a:schemeClr val="dk1"/>
              </a:buClr>
              <a:buSzPts val="500"/>
              <a:buNone/>
              <a:defRPr sz="1333"/>
            </a:lvl7pPr>
            <a:lvl8pPr lvl="7" algn="r">
              <a:lnSpc>
                <a:spcPct val="100000"/>
              </a:lnSpc>
              <a:spcBef>
                <a:spcPts val="0"/>
              </a:spcBef>
              <a:spcAft>
                <a:spcPts val="0"/>
              </a:spcAft>
              <a:buClr>
                <a:schemeClr val="dk1"/>
              </a:buClr>
              <a:buSzPts val="500"/>
              <a:buNone/>
              <a:defRPr sz="1333"/>
            </a:lvl8pPr>
            <a:lvl9pPr lvl="8" algn="r">
              <a:lnSpc>
                <a:spcPct val="100000"/>
              </a:lnSpc>
              <a:spcBef>
                <a:spcPts val="0"/>
              </a:spcBef>
              <a:spcAft>
                <a:spcPts val="0"/>
              </a:spcAft>
              <a:buClr>
                <a:schemeClr val="dk1"/>
              </a:buClr>
              <a:buSzPts val="500"/>
              <a:buNone/>
              <a:defRPr sz="1333"/>
            </a:lvl9pPr>
          </a:lstStyle>
          <a:p>
            <a:endParaRPr/>
          </a:p>
        </p:txBody>
      </p:sp>
      <p:sp>
        <p:nvSpPr>
          <p:cNvPr id="181" name="Google Shape;181;p32"/>
          <p:cNvSpPr txBox="1">
            <a:spLocks noGrp="1"/>
          </p:cNvSpPr>
          <p:nvPr>
            <p:ph type="ctrTitle" idx="6"/>
          </p:nvPr>
        </p:nvSpPr>
        <p:spPr>
          <a:xfrm rot="5400000">
            <a:off x="9154100" y="1954833"/>
            <a:ext cx="3404000" cy="650000"/>
          </a:xfrm>
          <a:prstGeom prst="rect">
            <a:avLst/>
          </a:prstGeom>
          <a:noFill/>
          <a:ln>
            <a:noFill/>
          </a:ln>
        </p:spPr>
        <p:txBody>
          <a:bodyPr spcFirstLastPara="1" wrap="square" lIns="45725" tIns="45725" rIns="45725" bIns="45725" anchor="ctr" anchorCtr="0">
            <a:noAutofit/>
          </a:bodyPr>
          <a:lstStyle>
            <a:lvl1pPr lvl="0" algn="ctr">
              <a:lnSpc>
                <a:spcPct val="100000"/>
              </a:lnSpc>
              <a:spcBef>
                <a:spcPts val="0"/>
              </a:spcBef>
              <a:spcAft>
                <a:spcPts val="0"/>
              </a:spcAft>
              <a:buClr>
                <a:schemeClr val="dk1"/>
              </a:buClr>
              <a:buSzPts val="1200"/>
              <a:buFont typeface="Calibri"/>
              <a:buNone/>
              <a:defRPr sz="3200"/>
            </a:lvl1pPr>
            <a:lvl2pPr lvl="1" algn="l">
              <a:lnSpc>
                <a:spcPct val="100000"/>
              </a:lnSpc>
              <a:spcBef>
                <a:spcPts val="0"/>
              </a:spcBef>
              <a:spcAft>
                <a:spcPts val="0"/>
              </a:spcAft>
              <a:buSzPts val="1500"/>
              <a:buNone/>
              <a:defRPr sz="4000"/>
            </a:lvl2pPr>
            <a:lvl3pPr lvl="2" algn="l">
              <a:lnSpc>
                <a:spcPct val="100000"/>
              </a:lnSpc>
              <a:spcBef>
                <a:spcPts val="0"/>
              </a:spcBef>
              <a:spcAft>
                <a:spcPts val="0"/>
              </a:spcAft>
              <a:buSzPts val="1500"/>
              <a:buNone/>
              <a:defRPr sz="4000"/>
            </a:lvl3pPr>
            <a:lvl4pPr lvl="3" algn="l">
              <a:lnSpc>
                <a:spcPct val="100000"/>
              </a:lnSpc>
              <a:spcBef>
                <a:spcPts val="0"/>
              </a:spcBef>
              <a:spcAft>
                <a:spcPts val="0"/>
              </a:spcAft>
              <a:buSzPts val="1500"/>
              <a:buNone/>
              <a:defRPr sz="4000"/>
            </a:lvl4pPr>
            <a:lvl5pPr lvl="4" algn="l">
              <a:lnSpc>
                <a:spcPct val="100000"/>
              </a:lnSpc>
              <a:spcBef>
                <a:spcPts val="0"/>
              </a:spcBef>
              <a:spcAft>
                <a:spcPts val="0"/>
              </a:spcAft>
              <a:buSzPts val="1500"/>
              <a:buNone/>
              <a:defRPr sz="4000"/>
            </a:lvl5pPr>
            <a:lvl6pPr lvl="5" algn="l">
              <a:lnSpc>
                <a:spcPct val="100000"/>
              </a:lnSpc>
              <a:spcBef>
                <a:spcPts val="0"/>
              </a:spcBef>
              <a:spcAft>
                <a:spcPts val="0"/>
              </a:spcAft>
              <a:buSzPts val="1500"/>
              <a:buNone/>
              <a:defRPr sz="4000"/>
            </a:lvl6pPr>
            <a:lvl7pPr lvl="6" algn="l">
              <a:lnSpc>
                <a:spcPct val="100000"/>
              </a:lnSpc>
              <a:spcBef>
                <a:spcPts val="0"/>
              </a:spcBef>
              <a:spcAft>
                <a:spcPts val="0"/>
              </a:spcAft>
              <a:buSzPts val="1500"/>
              <a:buNone/>
              <a:defRPr sz="4000"/>
            </a:lvl7pPr>
            <a:lvl8pPr lvl="7" algn="l">
              <a:lnSpc>
                <a:spcPct val="100000"/>
              </a:lnSpc>
              <a:spcBef>
                <a:spcPts val="0"/>
              </a:spcBef>
              <a:spcAft>
                <a:spcPts val="0"/>
              </a:spcAft>
              <a:buSzPts val="1500"/>
              <a:buNone/>
              <a:defRPr sz="4000"/>
            </a:lvl8pPr>
            <a:lvl9pPr lvl="8" algn="l">
              <a:lnSpc>
                <a:spcPct val="100000"/>
              </a:lnSpc>
              <a:spcBef>
                <a:spcPts val="0"/>
              </a:spcBef>
              <a:spcAft>
                <a:spcPts val="0"/>
              </a:spcAft>
              <a:buSzPts val="1500"/>
              <a:buNone/>
              <a:defRPr sz="4000"/>
            </a:lvl9pPr>
          </a:lstStyle>
          <a:p>
            <a:endParaRPr/>
          </a:p>
        </p:txBody>
      </p:sp>
      <p:sp>
        <p:nvSpPr>
          <p:cNvPr id="182" name="Google Shape;182;p32"/>
          <p:cNvSpPr txBox="1">
            <a:spLocks noGrp="1"/>
          </p:cNvSpPr>
          <p:nvPr>
            <p:ph type="ctrTitle" idx="7"/>
          </p:nvPr>
        </p:nvSpPr>
        <p:spPr>
          <a:xfrm>
            <a:off x="875229" y="4490421"/>
            <a:ext cx="2508400" cy="859600"/>
          </a:xfrm>
          <a:prstGeom prst="rect">
            <a:avLst/>
          </a:prstGeom>
          <a:noFill/>
          <a:ln>
            <a:noFill/>
          </a:ln>
        </p:spPr>
        <p:txBody>
          <a:bodyPr spcFirstLastPara="1" wrap="square" lIns="45725" tIns="45725" rIns="45725" bIns="45725" anchor="b" anchorCtr="0">
            <a:noAutofit/>
          </a:bodyPr>
          <a:lstStyle>
            <a:lvl1pPr lvl="0" algn="ctr">
              <a:lnSpc>
                <a:spcPct val="100000"/>
              </a:lnSpc>
              <a:spcBef>
                <a:spcPts val="0"/>
              </a:spcBef>
              <a:spcAft>
                <a:spcPts val="0"/>
              </a:spcAft>
              <a:buClr>
                <a:schemeClr val="dk1"/>
              </a:buClr>
              <a:buSzPts val="900"/>
              <a:buFont typeface="Calibri"/>
              <a:buNone/>
              <a:defRPr sz="2400"/>
            </a:lvl1pPr>
            <a:lvl2pPr lvl="1" algn="l">
              <a:lnSpc>
                <a:spcPct val="100000"/>
              </a:lnSpc>
              <a:spcBef>
                <a:spcPts val="0"/>
              </a:spcBef>
              <a:spcAft>
                <a:spcPts val="0"/>
              </a:spcAft>
              <a:buSzPts val="900"/>
              <a:buNone/>
              <a:defRPr sz="2400"/>
            </a:lvl2pPr>
            <a:lvl3pPr lvl="2" algn="l">
              <a:lnSpc>
                <a:spcPct val="100000"/>
              </a:lnSpc>
              <a:spcBef>
                <a:spcPts val="0"/>
              </a:spcBef>
              <a:spcAft>
                <a:spcPts val="0"/>
              </a:spcAft>
              <a:buSzPts val="900"/>
              <a:buNone/>
              <a:defRPr sz="2400"/>
            </a:lvl3pPr>
            <a:lvl4pPr lvl="3" algn="l">
              <a:lnSpc>
                <a:spcPct val="100000"/>
              </a:lnSpc>
              <a:spcBef>
                <a:spcPts val="0"/>
              </a:spcBef>
              <a:spcAft>
                <a:spcPts val="0"/>
              </a:spcAft>
              <a:buSzPts val="900"/>
              <a:buNone/>
              <a:defRPr sz="2400"/>
            </a:lvl4pPr>
            <a:lvl5pPr lvl="4" algn="l">
              <a:lnSpc>
                <a:spcPct val="100000"/>
              </a:lnSpc>
              <a:spcBef>
                <a:spcPts val="0"/>
              </a:spcBef>
              <a:spcAft>
                <a:spcPts val="0"/>
              </a:spcAft>
              <a:buSzPts val="900"/>
              <a:buNone/>
              <a:defRPr sz="2400"/>
            </a:lvl5pPr>
            <a:lvl6pPr lvl="5" algn="l">
              <a:lnSpc>
                <a:spcPct val="100000"/>
              </a:lnSpc>
              <a:spcBef>
                <a:spcPts val="0"/>
              </a:spcBef>
              <a:spcAft>
                <a:spcPts val="0"/>
              </a:spcAft>
              <a:buSzPts val="900"/>
              <a:buNone/>
              <a:defRPr sz="2400"/>
            </a:lvl6pPr>
            <a:lvl7pPr lvl="6" algn="l">
              <a:lnSpc>
                <a:spcPct val="100000"/>
              </a:lnSpc>
              <a:spcBef>
                <a:spcPts val="0"/>
              </a:spcBef>
              <a:spcAft>
                <a:spcPts val="0"/>
              </a:spcAft>
              <a:buSzPts val="900"/>
              <a:buNone/>
              <a:defRPr sz="2400"/>
            </a:lvl7pPr>
            <a:lvl8pPr lvl="7" algn="l">
              <a:lnSpc>
                <a:spcPct val="100000"/>
              </a:lnSpc>
              <a:spcBef>
                <a:spcPts val="0"/>
              </a:spcBef>
              <a:spcAft>
                <a:spcPts val="0"/>
              </a:spcAft>
              <a:buSzPts val="900"/>
              <a:buNone/>
              <a:defRPr sz="2400"/>
            </a:lvl8pPr>
            <a:lvl9pPr lvl="8" algn="l">
              <a:lnSpc>
                <a:spcPct val="100000"/>
              </a:lnSpc>
              <a:spcBef>
                <a:spcPts val="0"/>
              </a:spcBef>
              <a:spcAft>
                <a:spcPts val="0"/>
              </a:spcAft>
              <a:buSzPts val="900"/>
              <a:buNone/>
              <a:defRPr sz="2400"/>
            </a:lvl9pPr>
          </a:lstStyle>
          <a:p>
            <a:endParaRPr/>
          </a:p>
        </p:txBody>
      </p:sp>
      <p:sp>
        <p:nvSpPr>
          <p:cNvPr id="183" name="Google Shape;183;p32"/>
          <p:cNvSpPr txBox="1">
            <a:spLocks noGrp="1"/>
          </p:cNvSpPr>
          <p:nvPr>
            <p:ph type="subTitle" idx="8"/>
          </p:nvPr>
        </p:nvSpPr>
        <p:spPr>
          <a:xfrm>
            <a:off x="875233" y="5146833"/>
            <a:ext cx="2085200" cy="1483200"/>
          </a:xfrm>
          <a:prstGeom prst="rect">
            <a:avLst/>
          </a:prstGeom>
          <a:noFill/>
          <a:ln>
            <a:noFill/>
          </a:ln>
        </p:spPr>
        <p:txBody>
          <a:bodyPr spcFirstLastPara="1" wrap="square" lIns="45725" tIns="45725" rIns="45725" bIns="45725" anchor="t" anchorCtr="0">
            <a:noAutofit/>
          </a:bodyPr>
          <a:lstStyle>
            <a:lvl1pPr lvl="0" algn="l">
              <a:lnSpc>
                <a:spcPct val="100000"/>
              </a:lnSpc>
              <a:spcBef>
                <a:spcPts val="0"/>
              </a:spcBef>
              <a:spcAft>
                <a:spcPts val="0"/>
              </a:spcAft>
              <a:buClr>
                <a:schemeClr val="dk1"/>
              </a:buClr>
              <a:buSzPts val="500"/>
              <a:buNone/>
              <a:defRPr sz="1333"/>
            </a:lvl1pPr>
            <a:lvl2pPr lvl="1" algn="l">
              <a:lnSpc>
                <a:spcPct val="100000"/>
              </a:lnSpc>
              <a:spcBef>
                <a:spcPts val="0"/>
              </a:spcBef>
              <a:spcAft>
                <a:spcPts val="0"/>
              </a:spcAft>
              <a:buClr>
                <a:schemeClr val="dk1"/>
              </a:buClr>
              <a:buSzPts val="500"/>
              <a:buNone/>
              <a:defRPr sz="1333"/>
            </a:lvl2pPr>
            <a:lvl3pPr lvl="2" algn="l">
              <a:lnSpc>
                <a:spcPct val="100000"/>
              </a:lnSpc>
              <a:spcBef>
                <a:spcPts val="0"/>
              </a:spcBef>
              <a:spcAft>
                <a:spcPts val="0"/>
              </a:spcAft>
              <a:buClr>
                <a:schemeClr val="dk1"/>
              </a:buClr>
              <a:buSzPts val="500"/>
              <a:buNone/>
              <a:defRPr sz="1333"/>
            </a:lvl3pPr>
            <a:lvl4pPr lvl="3" algn="l">
              <a:lnSpc>
                <a:spcPct val="100000"/>
              </a:lnSpc>
              <a:spcBef>
                <a:spcPts val="0"/>
              </a:spcBef>
              <a:spcAft>
                <a:spcPts val="0"/>
              </a:spcAft>
              <a:buClr>
                <a:schemeClr val="dk1"/>
              </a:buClr>
              <a:buSzPts val="500"/>
              <a:buNone/>
              <a:defRPr sz="1333"/>
            </a:lvl4pPr>
            <a:lvl5pPr lvl="4" algn="l">
              <a:lnSpc>
                <a:spcPct val="100000"/>
              </a:lnSpc>
              <a:spcBef>
                <a:spcPts val="0"/>
              </a:spcBef>
              <a:spcAft>
                <a:spcPts val="0"/>
              </a:spcAft>
              <a:buClr>
                <a:schemeClr val="dk1"/>
              </a:buClr>
              <a:buSzPts val="500"/>
              <a:buNone/>
              <a:defRPr sz="1333"/>
            </a:lvl5pPr>
            <a:lvl6pPr lvl="5" algn="l">
              <a:lnSpc>
                <a:spcPct val="100000"/>
              </a:lnSpc>
              <a:spcBef>
                <a:spcPts val="0"/>
              </a:spcBef>
              <a:spcAft>
                <a:spcPts val="0"/>
              </a:spcAft>
              <a:buClr>
                <a:schemeClr val="dk1"/>
              </a:buClr>
              <a:buSzPts val="500"/>
              <a:buNone/>
              <a:defRPr sz="1333"/>
            </a:lvl6pPr>
            <a:lvl7pPr lvl="6" algn="l">
              <a:lnSpc>
                <a:spcPct val="100000"/>
              </a:lnSpc>
              <a:spcBef>
                <a:spcPts val="0"/>
              </a:spcBef>
              <a:spcAft>
                <a:spcPts val="0"/>
              </a:spcAft>
              <a:buClr>
                <a:schemeClr val="dk1"/>
              </a:buClr>
              <a:buSzPts val="500"/>
              <a:buNone/>
              <a:defRPr sz="1333"/>
            </a:lvl7pPr>
            <a:lvl8pPr lvl="7" algn="l">
              <a:lnSpc>
                <a:spcPct val="100000"/>
              </a:lnSpc>
              <a:spcBef>
                <a:spcPts val="0"/>
              </a:spcBef>
              <a:spcAft>
                <a:spcPts val="0"/>
              </a:spcAft>
              <a:buClr>
                <a:schemeClr val="dk1"/>
              </a:buClr>
              <a:buSzPts val="500"/>
              <a:buNone/>
              <a:defRPr sz="1333"/>
            </a:lvl8pPr>
            <a:lvl9pPr lvl="8" algn="l">
              <a:lnSpc>
                <a:spcPct val="100000"/>
              </a:lnSpc>
              <a:spcBef>
                <a:spcPts val="0"/>
              </a:spcBef>
              <a:spcAft>
                <a:spcPts val="0"/>
              </a:spcAft>
              <a:buClr>
                <a:schemeClr val="dk1"/>
              </a:buClr>
              <a:buSzPts val="500"/>
              <a:buNone/>
              <a:defRPr sz="1333"/>
            </a:lvl9pPr>
          </a:lstStyle>
          <a:p>
            <a:endParaRPr/>
          </a:p>
        </p:txBody>
      </p:sp>
      <p:sp>
        <p:nvSpPr>
          <p:cNvPr id="184" name="Google Shape;184;p32"/>
          <p:cNvSpPr txBox="1">
            <a:spLocks noGrp="1"/>
          </p:cNvSpPr>
          <p:nvPr>
            <p:ph type="ctrTitle" idx="9"/>
          </p:nvPr>
        </p:nvSpPr>
        <p:spPr>
          <a:xfrm>
            <a:off x="3534280" y="4490421"/>
            <a:ext cx="2508400" cy="859600"/>
          </a:xfrm>
          <a:prstGeom prst="rect">
            <a:avLst/>
          </a:prstGeom>
          <a:noFill/>
          <a:ln>
            <a:noFill/>
          </a:ln>
        </p:spPr>
        <p:txBody>
          <a:bodyPr spcFirstLastPara="1" wrap="square" lIns="45725" tIns="45725" rIns="45725" bIns="45725" anchor="b" anchorCtr="0">
            <a:noAutofit/>
          </a:bodyPr>
          <a:lstStyle>
            <a:lvl1pPr lvl="0" algn="ctr">
              <a:lnSpc>
                <a:spcPct val="100000"/>
              </a:lnSpc>
              <a:spcBef>
                <a:spcPts val="0"/>
              </a:spcBef>
              <a:spcAft>
                <a:spcPts val="0"/>
              </a:spcAft>
              <a:buClr>
                <a:schemeClr val="dk1"/>
              </a:buClr>
              <a:buSzPts val="900"/>
              <a:buFont typeface="Calibri"/>
              <a:buNone/>
              <a:defRPr sz="2400"/>
            </a:lvl1pPr>
            <a:lvl2pPr lvl="1" algn="ctr">
              <a:lnSpc>
                <a:spcPct val="100000"/>
              </a:lnSpc>
              <a:spcBef>
                <a:spcPts val="0"/>
              </a:spcBef>
              <a:spcAft>
                <a:spcPts val="0"/>
              </a:spcAft>
              <a:buSzPts val="900"/>
              <a:buNone/>
              <a:defRPr sz="2400"/>
            </a:lvl2pPr>
            <a:lvl3pPr lvl="2" algn="ctr">
              <a:lnSpc>
                <a:spcPct val="100000"/>
              </a:lnSpc>
              <a:spcBef>
                <a:spcPts val="0"/>
              </a:spcBef>
              <a:spcAft>
                <a:spcPts val="0"/>
              </a:spcAft>
              <a:buSzPts val="900"/>
              <a:buNone/>
              <a:defRPr sz="2400"/>
            </a:lvl3pPr>
            <a:lvl4pPr lvl="3" algn="ctr">
              <a:lnSpc>
                <a:spcPct val="100000"/>
              </a:lnSpc>
              <a:spcBef>
                <a:spcPts val="0"/>
              </a:spcBef>
              <a:spcAft>
                <a:spcPts val="0"/>
              </a:spcAft>
              <a:buSzPts val="900"/>
              <a:buNone/>
              <a:defRPr sz="2400"/>
            </a:lvl4pPr>
            <a:lvl5pPr lvl="4" algn="ctr">
              <a:lnSpc>
                <a:spcPct val="100000"/>
              </a:lnSpc>
              <a:spcBef>
                <a:spcPts val="0"/>
              </a:spcBef>
              <a:spcAft>
                <a:spcPts val="0"/>
              </a:spcAft>
              <a:buSzPts val="900"/>
              <a:buNone/>
              <a:defRPr sz="2400"/>
            </a:lvl5pPr>
            <a:lvl6pPr lvl="5" algn="ctr">
              <a:lnSpc>
                <a:spcPct val="100000"/>
              </a:lnSpc>
              <a:spcBef>
                <a:spcPts val="0"/>
              </a:spcBef>
              <a:spcAft>
                <a:spcPts val="0"/>
              </a:spcAft>
              <a:buSzPts val="900"/>
              <a:buNone/>
              <a:defRPr sz="2400"/>
            </a:lvl6pPr>
            <a:lvl7pPr lvl="6" algn="ctr">
              <a:lnSpc>
                <a:spcPct val="100000"/>
              </a:lnSpc>
              <a:spcBef>
                <a:spcPts val="0"/>
              </a:spcBef>
              <a:spcAft>
                <a:spcPts val="0"/>
              </a:spcAft>
              <a:buSzPts val="900"/>
              <a:buNone/>
              <a:defRPr sz="2400"/>
            </a:lvl7pPr>
            <a:lvl8pPr lvl="7" algn="ctr">
              <a:lnSpc>
                <a:spcPct val="100000"/>
              </a:lnSpc>
              <a:spcBef>
                <a:spcPts val="0"/>
              </a:spcBef>
              <a:spcAft>
                <a:spcPts val="0"/>
              </a:spcAft>
              <a:buSzPts val="900"/>
              <a:buNone/>
              <a:defRPr sz="2400"/>
            </a:lvl8pPr>
            <a:lvl9pPr lvl="8" algn="ctr">
              <a:lnSpc>
                <a:spcPct val="100000"/>
              </a:lnSpc>
              <a:spcBef>
                <a:spcPts val="0"/>
              </a:spcBef>
              <a:spcAft>
                <a:spcPts val="0"/>
              </a:spcAft>
              <a:buSzPts val="900"/>
              <a:buNone/>
              <a:defRPr sz="2400"/>
            </a:lvl9pPr>
          </a:lstStyle>
          <a:p>
            <a:endParaRPr/>
          </a:p>
        </p:txBody>
      </p:sp>
      <p:sp>
        <p:nvSpPr>
          <p:cNvPr id="185" name="Google Shape;185;p32"/>
          <p:cNvSpPr txBox="1">
            <a:spLocks noGrp="1"/>
          </p:cNvSpPr>
          <p:nvPr>
            <p:ph type="subTitle" idx="13"/>
          </p:nvPr>
        </p:nvSpPr>
        <p:spPr>
          <a:xfrm>
            <a:off x="3480933" y="5146833"/>
            <a:ext cx="2615200" cy="1483200"/>
          </a:xfrm>
          <a:prstGeom prst="rect">
            <a:avLst/>
          </a:prstGeom>
          <a:noFill/>
          <a:ln>
            <a:noFill/>
          </a:ln>
        </p:spPr>
        <p:txBody>
          <a:bodyPr spcFirstLastPara="1" wrap="square" lIns="45725" tIns="45725" rIns="45725" bIns="45725" anchor="t" anchorCtr="0">
            <a:noAutofit/>
          </a:bodyPr>
          <a:lstStyle>
            <a:lvl1pPr lvl="0" algn="ctr">
              <a:lnSpc>
                <a:spcPct val="100000"/>
              </a:lnSpc>
              <a:spcBef>
                <a:spcPts val="0"/>
              </a:spcBef>
              <a:spcAft>
                <a:spcPts val="0"/>
              </a:spcAft>
              <a:buClr>
                <a:schemeClr val="dk1"/>
              </a:buClr>
              <a:buSzPts val="500"/>
              <a:buNone/>
              <a:defRPr sz="1333"/>
            </a:lvl1pPr>
            <a:lvl2pPr lvl="1" algn="ctr">
              <a:lnSpc>
                <a:spcPct val="100000"/>
              </a:lnSpc>
              <a:spcBef>
                <a:spcPts val="0"/>
              </a:spcBef>
              <a:spcAft>
                <a:spcPts val="0"/>
              </a:spcAft>
              <a:buClr>
                <a:schemeClr val="dk1"/>
              </a:buClr>
              <a:buSzPts val="500"/>
              <a:buNone/>
              <a:defRPr sz="1333"/>
            </a:lvl2pPr>
            <a:lvl3pPr lvl="2" algn="ctr">
              <a:lnSpc>
                <a:spcPct val="100000"/>
              </a:lnSpc>
              <a:spcBef>
                <a:spcPts val="0"/>
              </a:spcBef>
              <a:spcAft>
                <a:spcPts val="0"/>
              </a:spcAft>
              <a:buClr>
                <a:schemeClr val="dk1"/>
              </a:buClr>
              <a:buSzPts val="500"/>
              <a:buNone/>
              <a:defRPr sz="1333"/>
            </a:lvl3pPr>
            <a:lvl4pPr lvl="3" algn="ctr">
              <a:lnSpc>
                <a:spcPct val="100000"/>
              </a:lnSpc>
              <a:spcBef>
                <a:spcPts val="0"/>
              </a:spcBef>
              <a:spcAft>
                <a:spcPts val="0"/>
              </a:spcAft>
              <a:buClr>
                <a:schemeClr val="dk1"/>
              </a:buClr>
              <a:buSzPts val="500"/>
              <a:buNone/>
              <a:defRPr sz="1333"/>
            </a:lvl4pPr>
            <a:lvl5pPr lvl="4" algn="ctr">
              <a:lnSpc>
                <a:spcPct val="100000"/>
              </a:lnSpc>
              <a:spcBef>
                <a:spcPts val="0"/>
              </a:spcBef>
              <a:spcAft>
                <a:spcPts val="0"/>
              </a:spcAft>
              <a:buClr>
                <a:schemeClr val="dk1"/>
              </a:buClr>
              <a:buSzPts val="500"/>
              <a:buNone/>
              <a:defRPr sz="1333"/>
            </a:lvl5pPr>
            <a:lvl6pPr lvl="5" algn="ctr">
              <a:lnSpc>
                <a:spcPct val="100000"/>
              </a:lnSpc>
              <a:spcBef>
                <a:spcPts val="0"/>
              </a:spcBef>
              <a:spcAft>
                <a:spcPts val="0"/>
              </a:spcAft>
              <a:buClr>
                <a:schemeClr val="dk1"/>
              </a:buClr>
              <a:buSzPts val="500"/>
              <a:buNone/>
              <a:defRPr sz="1333"/>
            </a:lvl6pPr>
            <a:lvl7pPr lvl="6" algn="ctr">
              <a:lnSpc>
                <a:spcPct val="100000"/>
              </a:lnSpc>
              <a:spcBef>
                <a:spcPts val="0"/>
              </a:spcBef>
              <a:spcAft>
                <a:spcPts val="0"/>
              </a:spcAft>
              <a:buClr>
                <a:schemeClr val="dk1"/>
              </a:buClr>
              <a:buSzPts val="500"/>
              <a:buNone/>
              <a:defRPr sz="1333"/>
            </a:lvl7pPr>
            <a:lvl8pPr lvl="7" algn="ctr">
              <a:lnSpc>
                <a:spcPct val="100000"/>
              </a:lnSpc>
              <a:spcBef>
                <a:spcPts val="0"/>
              </a:spcBef>
              <a:spcAft>
                <a:spcPts val="0"/>
              </a:spcAft>
              <a:buClr>
                <a:schemeClr val="dk1"/>
              </a:buClr>
              <a:buSzPts val="500"/>
              <a:buNone/>
              <a:defRPr sz="1333"/>
            </a:lvl8pPr>
            <a:lvl9pPr lvl="8" algn="ctr">
              <a:lnSpc>
                <a:spcPct val="100000"/>
              </a:lnSpc>
              <a:spcBef>
                <a:spcPts val="0"/>
              </a:spcBef>
              <a:spcAft>
                <a:spcPts val="0"/>
              </a:spcAft>
              <a:buClr>
                <a:schemeClr val="dk1"/>
              </a:buClr>
              <a:buSzPts val="500"/>
              <a:buNone/>
              <a:defRPr sz="1333"/>
            </a:lvl9pPr>
          </a:lstStyle>
          <a:p>
            <a:endParaRPr/>
          </a:p>
        </p:txBody>
      </p:sp>
      <p:sp>
        <p:nvSpPr>
          <p:cNvPr id="186" name="Google Shape;186;p32"/>
          <p:cNvSpPr txBox="1">
            <a:spLocks noGrp="1"/>
          </p:cNvSpPr>
          <p:nvPr>
            <p:ph type="ctrTitle" idx="14"/>
          </p:nvPr>
        </p:nvSpPr>
        <p:spPr>
          <a:xfrm>
            <a:off x="6184141" y="4490421"/>
            <a:ext cx="2508400" cy="859600"/>
          </a:xfrm>
          <a:prstGeom prst="rect">
            <a:avLst/>
          </a:prstGeom>
          <a:noFill/>
          <a:ln>
            <a:noFill/>
          </a:ln>
        </p:spPr>
        <p:txBody>
          <a:bodyPr spcFirstLastPara="1" wrap="square" lIns="45725" tIns="45725" rIns="45725" bIns="45725" anchor="b" anchorCtr="0">
            <a:noAutofit/>
          </a:bodyPr>
          <a:lstStyle>
            <a:lvl1pPr lvl="0" algn="r">
              <a:lnSpc>
                <a:spcPct val="100000"/>
              </a:lnSpc>
              <a:spcBef>
                <a:spcPts val="0"/>
              </a:spcBef>
              <a:spcAft>
                <a:spcPts val="0"/>
              </a:spcAft>
              <a:buClr>
                <a:schemeClr val="dk1"/>
              </a:buClr>
              <a:buSzPts val="900"/>
              <a:buFont typeface="Calibri"/>
              <a:buNone/>
              <a:defRPr sz="2400"/>
            </a:lvl1pPr>
            <a:lvl2pPr lvl="1" algn="r">
              <a:lnSpc>
                <a:spcPct val="100000"/>
              </a:lnSpc>
              <a:spcBef>
                <a:spcPts val="0"/>
              </a:spcBef>
              <a:spcAft>
                <a:spcPts val="0"/>
              </a:spcAft>
              <a:buSzPts val="900"/>
              <a:buNone/>
              <a:defRPr sz="2400"/>
            </a:lvl2pPr>
            <a:lvl3pPr lvl="2" algn="r">
              <a:lnSpc>
                <a:spcPct val="100000"/>
              </a:lnSpc>
              <a:spcBef>
                <a:spcPts val="0"/>
              </a:spcBef>
              <a:spcAft>
                <a:spcPts val="0"/>
              </a:spcAft>
              <a:buSzPts val="900"/>
              <a:buNone/>
              <a:defRPr sz="2400"/>
            </a:lvl3pPr>
            <a:lvl4pPr lvl="3" algn="r">
              <a:lnSpc>
                <a:spcPct val="100000"/>
              </a:lnSpc>
              <a:spcBef>
                <a:spcPts val="0"/>
              </a:spcBef>
              <a:spcAft>
                <a:spcPts val="0"/>
              </a:spcAft>
              <a:buSzPts val="900"/>
              <a:buNone/>
              <a:defRPr sz="2400"/>
            </a:lvl4pPr>
            <a:lvl5pPr lvl="4" algn="r">
              <a:lnSpc>
                <a:spcPct val="100000"/>
              </a:lnSpc>
              <a:spcBef>
                <a:spcPts val="0"/>
              </a:spcBef>
              <a:spcAft>
                <a:spcPts val="0"/>
              </a:spcAft>
              <a:buSzPts val="900"/>
              <a:buNone/>
              <a:defRPr sz="2400"/>
            </a:lvl5pPr>
            <a:lvl6pPr lvl="5" algn="r">
              <a:lnSpc>
                <a:spcPct val="100000"/>
              </a:lnSpc>
              <a:spcBef>
                <a:spcPts val="0"/>
              </a:spcBef>
              <a:spcAft>
                <a:spcPts val="0"/>
              </a:spcAft>
              <a:buSzPts val="900"/>
              <a:buNone/>
              <a:defRPr sz="2400"/>
            </a:lvl6pPr>
            <a:lvl7pPr lvl="6" algn="r">
              <a:lnSpc>
                <a:spcPct val="100000"/>
              </a:lnSpc>
              <a:spcBef>
                <a:spcPts val="0"/>
              </a:spcBef>
              <a:spcAft>
                <a:spcPts val="0"/>
              </a:spcAft>
              <a:buSzPts val="900"/>
              <a:buNone/>
              <a:defRPr sz="2400"/>
            </a:lvl7pPr>
            <a:lvl8pPr lvl="7" algn="r">
              <a:lnSpc>
                <a:spcPct val="100000"/>
              </a:lnSpc>
              <a:spcBef>
                <a:spcPts val="0"/>
              </a:spcBef>
              <a:spcAft>
                <a:spcPts val="0"/>
              </a:spcAft>
              <a:buSzPts val="900"/>
              <a:buNone/>
              <a:defRPr sz="2400"/>
            </a:lvl8pPr>
            <a:lvl9pPr lvl="8" algn="r">
              <a:lnSpc>
                <a:spcPct val="100000"/>
              </a:lnSpc>
              <a:spcBef>
                <a:spcPts val="0"/>
              </a:spcBef>
              <a:spcAft>
                <a:spcPts val="0"/>
              </a:spcAft>
              <a:buSzPts val="900"/>
              <a:buNone/>
              <a:defRPr sz="2400"/>
            </a:lvl9pPr>
          </a:lstStyle>
          <a:p>
            <a:endParaRPr/>
          </a:p>
        </p:txBody>
      </p:sp>
      <p:sp>
        <p:nvSpPr>
          <p:cNvPr id="187" name="Google Shape;187;p32"/>
          <p:cNvSpPr txBox="1">
            <a:spLocks noGrp="1"/>
          </p:cNvSpPr>
          <p:nvPr>
            <p:ph type="subTitle" idx="15"/>
          </p:nvPr>
        </p:nvSpPr>
        <p:spPr>
          <a:xfrm>
            <a:off x="6504101" y="5146833"/>
            <a:ext cx="2197600" cy="1483200"/>
          </a:xfrm>
          <a:prstGeom prst="rect">
            <a:avLst/>
          </a:prstGeom>
          <a:noFill/>
          <a:ln>
            <a:noFill/>
          </a:ln>
        </p:spPr>
        <p:txBody>
          <a:bodyPr spcFirstLastPara="1" wrap="square" lIns="45725" tIns="45725" rIns="45725" bIns="45725" anchor="t" anchorCtr="0">
            <a:noAutofit/>
          </a:bodyPr>
          <a:lstStyle>
            <a:lvl1pPr lvl="0" algn="r">
              <a:lnSpc>
                <a:spcPct val="100000"/>
              </a:lnSpc>
              <a:spcBef>
                <a:spcPts val="0"/>
              </a:spcBef>
              <a:spcAft>
                <a:spcPts val="0"/>
              </a:spcAft>
              <a:buClr>
                <a:schemeClr val="dk1"/>
              </a:buClr>
              <a:buSzPts val="500"/>
              <a:buNone/>
              <a:defRPr sz="1333"/>
            </a:lvl1pPr>
            <a:lvl2pPr lvl="1" algn="r">
              <a:lnSpc>
                <a:spcPct val="100000"/>
              </a:lnSpc>
              <a:spcBef>
                <a:spcPts val="0"/>
              </a:spcBef>
              <a:spcAft>
                <a:spcPts val="0"/>
              </a:spcAft>
              <a:buClr>
                <a:schemeClr val="dk1"/>
              </a:buClr>
              <a:buSzPts val="500"/>
              <a:buNone/>
              <a:defRPr sz="1333"/>
            </a:lvl2pPr>
            <a:lvl3pPr lvl="2" algn="r">
              <a:lnSpc>
                <a:spcPct val="100000"/>
              </a:lnSpc>
              <a:spcBef>
                <a:spcPts val="0"/>
              </a:spcBef>
              <a:spcAft>
                <a:spcPts val="0"/>
              </a:spcAft>
              <a:buClr>
                <a:schemeClr val="dk1"/>
              </a:buClr>
              <a:buSzPts val="500"/>
              <a:buNone/>
              <a:defRPr sz="1333"/>
            </a:lvl3pPr>
            <a:lvl4pPr lvl="3" algn="r">
              <a:lnSpc>
                <a:spcPct val="100000"/>
              </a:lnSpc>
              <a:spcBef>
                <a:spcPts val="0"/>
              </a:spcBef>
              <a:spcAft>
                <a:spcPts val="0"/>
              </a:spcAft>
              <a:buClr>
                <a:schemeClr val="dk1"/>
              </a:buClr>
              <a:buSzPts val="500"/>
              <a:buNone/>
              <a:defRPr sz="1333"/>
            </a:lvl4pPr>
            <a:lvl5pPr lvl="4" algn="r">
              <a:lnSpc>
                <a:spcPct val="100000"/>
              </a:lnSpc>
              <a:spcBef>
                <a:spcPts val="0"/>
              </a:spcBef>
              <a:spcAft>
                <a:spcPts val="0"/>
              </a:spcAft>
              <a:buClr>
                <a:schemeClr val="dk1"/>
              </a:buClr>
              <a:buSzPts val="500"/>
              <a:buNone/>
              <a:defRPr sz="1333"/>
            </a:lvl5pPr>
            <a:lvl6pPr lvl="5" algn="r">
              <a:lnSpc>
                <a:spcPct val="100000"/>
              </a:lnSpc>
              <a:spcBef>
                <a:spcPts val="0"/>
              </a:spcBef>
              <a:spcAft>
                <a:spcPts val="0"/>
              </a:spcAft>
              <a:buClr>
                <a:schemeClr val="dk1"/>
              </a:buClr>
              <a:buSzPts val="500"/>
              <a:buNone/>
              <a:defRPr sz="1333"/>
            </a:lvl6pPr>
            <a:lvl7pPr lvl="6" algn="r">
              <a:lnSpc>
                <a:spcPct val="100000"/>
              </a:lnSpc>
              <a:spcBef>
                <a:spcPts val="0"/>
              </a:spcBef>
              <a:spcAft>
                <a:spcPts val="0"/>
              </a:spcAft>
              <a:buClr>
                <a:schemeClr val="dk1"/>
              </a:buClr>
              <a:buSzPts val="500"/>
              <a:buNone/>
              <a:defRPr sz="1333"/>
            </a:lvl7pPr>
            <a:lvl8pPr lvl="7" algn="r">
              <a:lnSpc>
                <a:spcPct val="100000"/>
              </a:lnSpc>
              <a:spcBef>
                <a:spcPts val="0"/>
              </a:spcBef>
              <a:spcAft>
                <a:spcPts val="0"/>
              </a:spcAft>
              <a:buClr>
                <a:schemeClr val="dk1"/>
              </a:buClr>
              <a:buSzPts val="500"/>
              <a:buNone/>
              <a:defRPr sz="1333"/>
            </a:lvl8pPr>
            <a:lvl9pPr lvl="8" algn="r">
              <a:lnSpc>
                <a:spcPct val="100000"/>
              </a:lnSpc>
              <a:spcBef>
                <a:spcPts val="0"/>
              </a:spcBef>
              <a:spcAft>
                <a:spcPts val="0"/>
              </a:spcAft>
              <a:buClr>
                <a:schemeClr val="dk1"/>
              </a:buClr>
              <a:buSzPts val="500"/>
              <a:buNone/>
              <a:defRPr sz="1333"/>
            </a:lvl9pPr>
          </a:lstStyle>
          <a:p>
            <a:endParaRPr/>
          </a:p>
        </p:txBody>
      </p:sp>
    </p:spTree>
    <p:extLst>
      <p:ext uri="{BB962C8B-B14F-4D97-AF65-F5344CB8AC3E}">
        <p14:creationId xmlns:p14="http://schemas.microsoft.com/office/powerpoint/2010/main" val="2032921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text 6">
  <p:cSld name="Title + text 6">
    <p:spTree>
      <p:nvGrpSpPr>
        <p:cNvPr id="1" name="Shape 188"/>
        <p:cNvGrpSpPr/>
        <p:nvPr/>
      </p:nvGrpSpPr>
      <p:grpSpPr>
        <a:xfrm>
          <a:off x="0" y="0"/>
          <a:ext cx="0" cy="0"/>
          <a:chOff x="0" y="0"/>
          <a:chExt cx="0" cy="0"/>
        </a:xfrm>
      </p:grpSpPr>
      <p:sp>
        <p:nvSpPr>
          <p:cNvPr id="189" name="Google Shape;189;p33"/>
          <p:cNvSpPr txBox="1">
            <a:spLocks noGrp="1"/>
          </p:cNvSpPr>
          <p:nvPr>
            <p:ph type="ctrTitle"/>
          </p:nvPr>
        </p:nvSpPr>
        <p:spPr>
          <a:xfrm>
            <a:off x="1108267" y="501997"/>
            <a:ext cx="5156400" cy="2738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Clr>
                <a:srgbClr val="FFFFFF"/>
              </a:buClr>
              <a:buSzPts val="1600"/>
              <a:buNone/>
              <a:defRPr sz="2133">
                <a:solidFill>
                  <a:srgbClr val="FFFFFF"/>
                </a:solidFill>
              </a:defRPr>
            </a:lvl2pPr>
            <a:lvl3pPr lvl="2" algn="l">
              <a:lnSpc>
                <a:spcPct val="100000"/>
              </a:lnSpc>
              <a:spcBef>
                <a:spcPts val="0"/>
              </a:spcBef>
              <a:spcAft>
                <a:spcPts val="0"/>
              </a:spcAft>
              <a:buClr>
                <a:srgbClr val="FFFFFF"/>
              </a:buClr>
              <a:buSzPts val="1600"/>
              <a:buNone/>
              <a:defRPr sz="2133">
                <a:solidFill>
                  <a:srgbClr val="FFFFFF"/>
                </a:solidFill>
              </a:defRPr>
            </a:lvl3pPr>
            <a:lvl4pPr lvl="3" algn="l">
              <a:lnSpc>
                <a:spcPct val="100000"/>
              </a:lnSpc>
              <a:spcBef>
                <a:spcPts val="0"/>
              </a:spcBef>
              <a:spcAft>
                <a:spcPts val="0"/>
              </a:spcAft>
              <a:buClr>
                <a:srgbClr val="FFFFFF"/>
              </a:buClr>
              <a:buSzPts val="1600"/>
              <a:buNone/>
              <a:defRPr sz="2133">
                <a:solidFill>
                  <a:srgbClr val="FFFFFF"/>
                </a:solidFill>
              </a:defRPr>
            </a:lvl4pPr>
            <a:lvl5pPr lvl="4" algn="l">
              <a:lnSpc>
                <a:spcPct val="100000"/>
              </a:lnSpc>
              <a:spcBef>
                <a:spcPts val="0"/>
              </a:spcBef>
              <a:spcAft>
                <a:spcPts val="0"/>
              </a:spcAft>
              <a:buClr>
                <a:srgbClr val="FFFFFF"/>
              </a:buClr>
              <a:buSzPts val="1600"/>
              <a:buNone/>
              <a:defRPr sz="2133">
                <a:solidFill>
                  <a:srgbClr val="FFFFFF"/>
                </a:solidFill>
              </a:defRPr>
            </a:lvl5pPr>
            <a:lvl6pPr lvl="5" algn="l">
              <a:lnSpc>
                <a:spcPct val="100000"/>
              </a:lnSpc>
              <a:spcBef>
                <a:spcPts val="0"/>
              </a:spcBef>
              <a:spcAft>
                <a:spcPts val="0"/>
              </a:spcAft>
              <a:buClr>
                <a:srgbClr val="FFFFFF"/>
              </a:buClr>
              <a:buSzPts val="1600"/>
              <a:buNone/>
              <a:defRPr sz="2133">
                <a:solidFill>
                  <a:srgbClr val="FFFFFF"/>
                </a:solidFill>
              </a:defRPr>
            </a:lvl6pPr>
            <a:lvl7pPr lvl="6" algn="l">
              <a:lnSpc>
                <a:spcPct val="100000"/>
              </a:lnSpc>
              <a:spcBef>
                <a:spcPts val="0"/>
              </a:spcBef>
              <a:spcAft>
                <a:spcPts val="0"/>
              </a:spcAft>
              <a:buClr>
                <a:srgbClr val="FFFFFF"/>
              </a:buClr>
              <a:buSzPts val="1600"/>
              <a:buNone/>
              <a:defRPr sz="2133">
                <a:solidFill>
                  <a:srgbClr val="FFFFFF"/>
                </a:solidFill>
              </a:defRPr>
            </a:lvl7pPr>
            <a:lvl8pPr lvl="7" algn="l">
              <a:lnSpc>
                <a:spcPct val="100000"/>
              </a:lnSpc>
              <a:spcBef>
                <a:spcPts val="0"/>
              </a:spcBef>
              <a:spcAft>
                <a:spcPts val="0"/>
              </a:spcAft>
              <a:buClr>
                <a:srgbClr val="FFFFFF"/>
              </a:buClr>
              <a:buSzPts val="1600"/>
              <a:buNone/>
              <a:defRPr sz="2133">
                <a:solidFill>
                  <a:srgbClr val="FFFFFF"/>
                </a:solidFill>
              </a:defRPr>
            </a:lvl8pPr>
            <a:lvl9pPr lvl="8" algn="l">
              <a:lnSpc>
                <a:spcPct val="100000"/>
              </a:lnSpc>
              <a:spcBef>
                <a:spcPts val="0"/>
              </a:spcBef>
              <a:spcAft>
                <a:spcPts val="0"/>
              </a:spcAft>
              <a:buClr>
                <a:srgbClr val="FFFFFF"/>
              </a:buClr>
              <a:buSzPts val="1600"/>
              <a:buNone/>
              <a:defRPr sz="2133">
                <a:solidFill>
                  <a:srgbClr val="FFFFFF"/>
                </a:solidFill>
              </a:defRPr>
            </a:lvl9pPr>
          </a:lstStyle>
          <a:p>
            <a:endParaRPr/>
          </a:p>
        </p:txBody>
      </p:sp>
      <p:sp>
        <p:nvSpPr>
          <p:cNvPr id="190" name="Google Shape;190;p33"/>
          <p:cNvSpPr txBox="1">
            <a:spLocks noGrp="1"/>
          </p:cNvSpPr>
          <p:nvPr>
            <p:ph type="subTitle" idx="1"/>
          </p:nvPr>
        </p:nvSpPr>
        <p:spPr>
          <a:xfrm>
            <a:off x="1108267" y="3085633"/>
            <a:ext cx="4108800" cy="2379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Clr>
                <a:srgbClr val="FFFFFF"/>
              </a:buClr>
              <a:buSzPts val="1200"/>
              <a:buNone/>
              <a:defRPr>
                <a:solidFill>
                  <a:srgbClr val="FFFFFF"/>
                </a:solidFill>
              </a:defRPr>
            </a:lvl2pPr>
            <a:lvl3pPr lvl="2" algn="l">
              <a:lnSpc>
                <a:spcPct val="100000"/>
              </a:lnSpc>
              <a:spcBef>
                <a:spcPts val="0"/>
              </a:spcBef>
              <a:spcAft>
                <a:spcPts val="0"/>
              </a:spcAft>
              <a:buClr>
                <a:srgbClr val="FFFFFF"/>
              </a:buClr>
              <a:buSzPts val="1200"/>
              <a:buNone/>
              <a:defRPr>
                <a:solidFill>
                  <a:srgbClr val="FFFFFF"/>
                </a:solidFill>
              </a:defRPr>
            </a:lvl3pPr>
            <a:lvl4pPr lvl="3" algn="l">
              <a:lnSpc>
                <a:spcPct val="100000"/>
              </a:lnSpc>
              <a:spcBef>
                <a:spcPts val="0"/>
              </a:spcBef>
              <a:spcAft>
                <a:spcPts val="0"/>
              </a:spcAft>
              <a:buClr>
                <a:srgbClr val="FFFFFF"/>
              </a:buClr>
              <a:buSzPts val="1200"/>
              <a:buNone/>
              <a:defRPr>
                <a:solidFill>
                  <a:srgbClr val="FFFFFF"/>
                </a:solidFill>
              </a:defRPr>
            </a:lvl4pPr>
            <a:lvl5pPr lvl="4" algn="l">
              <a:lnSpc>
                <a:spcPct val="100000"/>
              </a:lnSpc>
              <a:spcBef>
                <a:spcPts val="0"/>
              </a:spcBef>
              <a:spcAft>
                <a:spcPts val="0"/>
              </a:spcAft>
              <a:buClr>
                <a:srgbClr val="FFFFFF"/>
              </a:buClr>
              <a:buSzPts val="1200"/>
              <a:buNone/>
              <a:defRPr>
                <a:solidFill>
                  <a:srgbClr val="FFFFFF"/>
                </a:solidFill>
              </a:defRPr>
            </a:lvl5pPr>
            <a:lvl6pPr lvl="5" algn="l">
              <a:lnSpc>
                <a:spcPct val="100000"/>
              </a:lnSpc>
              <a:spcBef>
                <a:spcPts val="0"/>
              </a:spcBef>
              <a:spcAft>
                <a:spcPts val="0"/>
              </a:spcAft>
              <a:buClr>
                <a:srgbClr val="FFFFFF"/>
              </a:buClr>
              <a:buSzPts val="1200"/>
              <a:buNone/>
              <a:defRPr>
                <a:solidFill>
                  <a:srgbClr val="FFFFFF"/>
                </a:solidFill>
              </a:defRPr>
            </a:lvl6pPr>
            <a:lvl7pPr lvl="6" algn="l">
              <a:lnSpc>
                <a:spcPct val="100000"/>
              </a:lnSpc>
              <a:spcBef>
                <a:spcPts val="0"/>
              </a:spcBef>
              <a:spcAft>
                <a:spcPts val="0"/>
              </a:spcAft>
              <a:buClr>
                <a:srgbClr val="FFFFFF"/>
              </a:buClr>
              <a:buSzPts val="1200"/>
              <a:buNone/>
              <a:defRPr>
                <a:solidFill>
                  <a:srgbClr val="FFFFFF"/>
                </a:solidFill>
              </a:defRPr>
            </a:lvl7pPr>
            <a:lvl8pPr lvl="7" algn="l">
              <a:lnSpc>
                <a:spcPct val="100000"/>
              </a:lnSpc>
              <a:spcBef>
                <a:spcPts val="0"/>
              </a:spcBef>
              <a:spcAft>
                <a:spcPts val="0"/>
              </a:spcAft>
              <a:buClr>
                <a:srgbClr val="FFFFFF"/>
              </a:buClr>
              <a:buSzPts val="1200"/>
              <a:buNone/>
              <a:defRPr>
                <a:solidFill>
                  <a:srgbClr val="FFFFFF"/>
                </a:solidFill>
              </a:defRPr>
            </a:lvl8pPr>
            <a:lvl9pPr lvl="8" algn="l">
              <a:lnSpc>
                <a:spcPct val="100000"/>
              </a:lnSpc>
              <a:spcBef>
                <a:spcPts val="0"/>
              </a:spcBef>
              <a:spcAft>
                <a:spcPts val="0"/>
              </a:spcAft>
              <a:buClr>
                <a:srgbClr val="FFFFFF"/>
              </a:buClr>
              <a:buSzPts val="1200"/>
              <a:buNone/>
              <a:defRPr>
                <a:solidFill>
                  <a:srgbClr val="FFFFFF"/>
                </a:solidFill>
              </a:defRPr>
            </a:lvl9pPr>
          </a:lstStyle>
          <a:p>
            <a:endParaRPr/>
          </a:p>
        </p:txBody>
      </p:sp>
    </p:spTree>
    <p:extLst>
      <p:ext uri="{BB962C8B-B14F-4D97-AF65-F5344CB8AC3E}">
        <p14:creationId xmlns:p14="http://schemas.microsoft.com/office/powerpoint/2010/main" val="363389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91"/>
        <p:cNvGrpSpPr/>
        <p:nvPr/>
      </p:nvGrpSpPr>
      <p:grpSpPr>
        <a:xfrm>
          <a:off x="0" y="0"/>
          <a:ext cx="0" cy="0"/>
          <a:chOff x="0" y="0"/>
          <a:chExt cx="0" cy="0"/>
        </a:xfrm>
      </p:grpSpPr>
      <p:sp>
        <p:nvSpPr>
          <p:cNvPr id="192" name="Google Shape;192;p34"/>
          <p:cNvSpPr txBox="1">
            <a:spLocks noGrp="1"/>
          </p:cNvSpPr>
          <p:nvPr>
            <p:ph type="ctrTitle"/>
          </p:nvPr>
        </p:nvSpPr>
        <p:spPr>
          <a:xfrm>
            <a:off x="457200" y="1420284"/>
            <a:ext cx="5181600" cy="980016"/>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93" name="Google Shape;193;p34"/>
          <p:cNvSpPr txBox="1">
            <a:spLocks noGrp="1"/>
          </p:cNvSpPr>
          <p:nvPr>
            <p:ph type="subTitle" idx="1"/>
          </p:nvPr>
        </p:nvSpPr>
        <p:spPr>
          <a:xfrm>
            <a:off x="914400" y="2590800"/>
            <a:ext cx="4267200" cy="1168400"/>
          </a:xfrm>
          <a:prstGeom prst="rect">
            <a:avLst/>
          </a:prstGeom>
          <a:noFill/>
          <a:ln>
            <a:noFill/>
          </a:ln>
        </p:spPr>
        <p:txBody>
          <a:bodyPr spcFirstLastPara="1" wrap="square" lIns="45725" tIns="22850" rIns="45725" bIns="22850" anchor="t" anchorCtr="0">
            <a:normAutofit/>
          </a:bodyPr>
          <a:lstStyle>
            <a:lvl1pPr lvl="0" algn="ctr">
              <a:lnSpc>
                <a:spcPct val="100000"/>
              </a:lnSpc>
              <a:spcBef>
                <a:spcPts val="400"/>
              </a:spcBef>
              <a:spcAft>
                <a:spcPts val="0"/>
              </a:spcAft>
              <a:buClr>
                <a:srgbClr val="888888"/>
              </a:buClr>
              <a:buSzPts val="1600"/>
              <a:buNone/>
              <a:defRPr>
                <a:solidFill>
                  <a:srgbClr val="888888"/>
                </a:solidFill>
              </a:defRPr>
            </a:lvl1pPr>
            <a:lvl2pPr lvl="1" algn="ctr">
              <a:lnSpc>
                <a:spcPct val="100000"/>
              </a:lnSpc>
              <a:spcBef>
                <a:spcPts val="400"/>
              </a:spcBef>
              <a:spcAft>
                <a:spcPts val="0"/>
              </a:spcAft>
              <a:buClr>
                <a:srgbClr val="888888"/>
              </a:buClr>
              <a:buSzPts val="1400"/>
              <a:buNone/>
              <a:defRPr>
                <a:solidFill>
                  <a:srgbClr val="888888"/>
                </a:solidFill>
              </a:defRPr>
            </a:lvl2pPr>
            <a:lvl3pPr lvl="2" algn="ctr">
              <a:lnSpc>
                <a:spcPct val="100000"/>
              </a:lnSpc>
              <a:spcBef>
                <a:spcPts val="267"/>
              </a:spcBef>
              <a:spcAft>
                <a:spcPts val="0"/>
              </a:spcAft>
              <a:buClr>
                <a:srgbClr val="888888"/>
              </a:buClr>
              <a:buSzPts val="1200"/>
              <a:buNone/>
              <a:defRPr>
                <a:solidFill>
                  <a:srgbClr val="888888"/>
                </a:solidFill>
              </a:defRPr>
            </a:lvl3pPr>
            <a:lvl4pPr lvl="3" algn="ctr">
              <a:lnSpc>
                <a:spcPct val="100000"/>
              </a:lnSpc>
              <a:spcBef>
                <a:spcPts val="267"/>
              </a:spcBef>
              <a:spcAft>
                <a:spcPts val="0"/>
              </a:spcAft>
              <a:buClr>
                <a:srgbClr val="888888"/>
              </a:buClr>
              <a:buSzPts val="1000"/>
              <a:buNone/>
              <a:defRPr>
                <a:solidFill>
                  <a:srgbClr val="888888"/>
                </a:solidFill>
              </a:defRPr>
            </a:lvl4pPr>
            <a:lvl5pPr lvl="4" algn="ctr">
              <a:lnSpc>
                <a:spcPct val="100000"/>
              </a:lnSpc>
              <a:spcBef>
                <a:spcPts val="267"/>
              </a:spcBef>
              <a:spcAft>
                <a:spcPts val="0"/>
              </a:spcAft>
              <a:buClr>
                <a:srgbClr val="888888"/>
              </a:buClr>
              <a:buSzPts val="1000"/>
              <a:buNone/>
              <a:defRPr>
                <a:solidFill>
                  <a:srgbClr val="888888"/>
                </a:solidFill>
              </a:defRPr>
            </a:lvl5pPr>
            <a:lvl6pPr lvl="5" algn="ctr">
              <a:lnSpc>
                <a:spcPct val="100000"/>
              </a:lnSpc>
              <a:spcBef>
                <a:spcPts val="267"/>
              </a:spcBef>
              <a:spcAft>
                <a:spcPts val="0"/>
              </a:spcAft>
              <a:buClr>
                <a:srgbClr val="888888"/>
              </a:buClr>
              <a:buSzPts val="1000"/>
              <a:buNone/>
              <a:defRPr>
                <a:solidFill>
                  <a:srgbClr val="888888"/>
                </a:solidFill>
              </a:defRPr>
            </a:lvl6pPr>
            <a:lvl7pPr lvl="6" algn="ctr">
              <a:lnSpc>
                <a:spcPct val="100000"/>
              </a:lnSpc>
              <a:spcBef>
                <a:spcPts val="267"/>
              </a:spcBef>
              <a:spcAft>
                <a:spcPts val="0"/>
              </a:spcAft>
              <a:buClr>
                <a:srgbClr val="888888"/>
              </a:buClr>
              <a:buSzPts val="1000"/>
              <a:buNone/>
              <a:defRPr>
                <a:solidFill>
                  <a:srgbClr val="888888"/>
                </a:solidFill>
              </a:defRPr>
            </a:lvl7pPr>
            <a:lvl8pPr lvl="7" algn="ctr">
              <a:lnSpc>
                <a:spcPct val="100000"/>
              </a:lnSpc>
              <a:spcBef>
                <a:spcPts val="267"/>
              </a:spcBef>
              <a:spcAft>
                <a:spcPts val="0"/>
              </a:spcAft>
              <a:buClr>
                <a:srgbClr val="888888"/>
              </a:buClr>
              <a:buSzPts val="1000"/>
              <a:buNone/>
              <a:defRPr>
                <a:solidFill>
                  <a:srgbClr val="888888"/>
                </a:solidFill>
              </a:defRPr>
            </a:lvl8pPr>
            <a:lvl9pPr lvl="8" algn="ctr">
              <a:lnSpc>
                <a:spcPct val="100000"/>
              </a:lnSpc>
              <a:spcBef>
                <a:spcPts val="267"/>
              </a:spcBef>
              <a:spcAft>
                <a:spcPts val="0"/>
              </a:spcAft>
              <a:buClr>
                <a:srgbClr val="888888"/>
              </a:buClr>
              <a:buSzPts val="1000"/>
              <a:buNone/>
              <a:defRPr>
                <a:solidFill>
                  <a:srgbClr val="888888"/>
                </a:solidFill>
              </a:defRPr>
            </a:lvl9pPr>
          </a:lstStyle>
          <a:p>
            <a:endParaRPr/>
          </a:p>
        </p:txBody>
      </p:sp>
      <p:sp>
        <p:nvSpPr>
          <p:cNvPr id="194" name="Google Shape;194;p34"/>
          <p:cNvSpPr txBox="1">
            <a:spLocks noGrp="1"/>
          </p:cNvSpPr>
          <p:nvPr>
            <p:ph type="dt" idx="10"/>
          </p:nvPr>
        </p:nvSpPr>
        <p:spPr>
          <a:xfrm>
            <a:off x="304800" y="4237568"/>
            <a:ext cx="1422400" cy="243417"/>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95" name="Google Shape;195;p34"/>
          <p:cNvSpPr txBox="1">
            <a:spLocks noGrp="1"/>
          </p:cNvSpPr>
          <p:nvPr>
            <p:ph type="ftr" idx="11"/>
          </p:nvPr>
        </p:nvSpPr>
        <p:spPr>
          <a:xfrm>
            <a:off x="2082800" y="4237568"/>
            <a:ext cx="1930400" cy="243417"/>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96" name="Google Shape;196;p34"/>
          <p:cNvSpPr txBox="1">
            <a:spLocks noGrp="1"/>
          </p:cNvSpPr>
          <p:nvPr>
            <p:ph type="sldNum" idx="12"/>
          </p:nvPr>
        </p:nvSpPr>
        <p:spPr>
          <a:xfrm>
            <a:off x="4368800" y="4237568"/>
            <a:ext cx="1422400" cy="243417"/>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15349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7"/>
        <p:cNvGrpSpPr/>
        <p:nvPr/>
      </p:nvGrpSpPr>
      <p:grpSpPr>
        <a:xfrm>
          <a:off x="0" y="0"/>
          <a:ext cx="0" cy="0"/>
          <a:chOff x="0" y="0"/>
          <a:chExt cx="0" cy="0"/>
        </a:xfrm>
      </p:grpSpPr>
      <p:sp>
        <p:nvSpPr>
          <p:cNvPr id="198" name="Google Shape;198;p35"/>
          <p:cNvSpPr txBox="1">
            <a:spLocks noGrp="1"/>
          </p:cNvSpPr>
          <p:nvPr>
            <p:ph type="title"/>
          </p:nvPr>
        </p:nvSpPr>
        <p:spPr>
          <a:xfrm>
            <a:off x="481541" y="2937933"/>
            <a:ext cx="5181600" cy="908051"/>
          </a:xfrm>
          <a:prstGeom prst="rect">
            <a:avLst/>
          </a:prstGeom>
          <a:noFill/>
          <a:ln>
            <a:noFill/>
          </a:ln>
        </p:spPr>
        <p:txBody>
          <a:bodyPr spcFirstLastPara="1" wrap="square" lIns="45725" tIns="22850" rIns="45725" bIns="22850" anchor="t" anchorCtr="0">
            <a:normAutofit/>
          </a:bodyPr>
          <a:lstStyle>
            <a:lvl1pPr lvl="0" algn="l">
              <a:lnSpc>
                <a:spcPct val="100000"/>
              </a:lnSpc>
              <a:spcBef>
                <a:spcPts val="0"/>
              </a:spcBef>
              <a:spcAft>
                <a:spcPts val="0"/>
              </a:spcAft>
              <a:buClr>
                <a:schemeClr val="dk1"/>
              </a:buClr>
              <a:buSzPts val="2000"/>
              <a:buFont typeface="Calibri"/>
              <a:buNone/>
              <a:defRPr sz="2667" b="1"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99" name="Google Shape;199;p35"/>
          <p:cNvSpPr txBox="1">
            <a:spLocks noGrp="1"/>
          </p:cNvSpPr>
          <p:nvPr>
            <p:ph type="body" idx="1"/>
          </p:nvPr>
        </p:nvSpPr>
        <p:spPr>
          <a:xfrm>
            <a:off x="481541" y="1937810"/>
            <a:ext cx="5181600" cy="1000125"/>
          </a:xfrm>
          <a:prstGeom prst="rect">
            <a:avLst/>
          </a:prstGeom>
          <a:noFill/>
          <a:ln>
            <a:noFill/>
          </a:ln>
        </p:spPr>
        <p:txBody>
          <a:bodyPr spcFirstLastPara="1" wrap="square" lIns="45725" tIns="22850" rIns="45725" bIns="22850" anchor="b" anchorCtr="0">
            <a:normAutofit/>
          </a:bodyPr>
          <a:lstStyle>
            <a:lvl1pPr marL="609630" lvl="0" indent="-304815" algn="l">
              <a:lnSpc>
                <a:spcPct val="100000"/>
              </a:lnSpc>
              <a:spcBef>
                <a:spcPts val="267"/>
              </a:spcBef>
              <a:spcAft>
                <a:spcPts val="0"/>
              </a:spcAft>
              <a:buClr>
                <a:srgbClr val="888888"/>
              </a:buClr>
              <a:buSzPts val="1000"/>
              <a:buNone/>
              <a:defRPr sz="1333">
                <a:solidFill>
                  <a:srgbClr val="888888"/>
                </a:solidFill>
              </a:defRPr>
            </a:lvl1pPr>
            <a:lvl2pPr marL="1219261" lvl="1" indent="-304815" algn="l">
              <a:lnSpc>
                <a:spcPct val="100000"/>
              </a:lnSpc>
              <a:spcBef>
                <a:spcPts val="267"/>
              </a:spcBef>
              <a:spcAft>
                <a:spcPts val="0"/>
              </a:spcAft>
              <a:buClr>
                <a:srgbClr val="888888"/>
              </a:buClr>
              <a:buSzPts val="900"/>
              <a:buNone/>
              <a:defRPr sz="1200">
                <a:solidFill>
                  <a:srgbClr val="888888"/>
                </a:solidFill>
              </a:defRPr>
            </a:lvl2pPr>
            <a:lvl3pPr marL="1828891" lvl="2" indent="-304815" algn="l">
              <a:lnSpc>
                <a:spcPct val="100000"/>
              </a:lnSpc>
              <a:spcBef>
                <a:spcPts val="267"/>
              </a:spcBef>
              <a:spcAft>
                <a:spcPts val="0"/>
              </a:spcAft>
              <a:buClr>
                <a:srgbClr val="888888"/>
              </a:buClr>
              <a:buSzPts val="800"/>
              <a:buNone/>
              <a:defRPr sz="1067">
                <a:solidFill>
                  <a:srgbClr val="888888"/>
                </a:solidFill>
              </a:defRPr>
            </a:lvl3pPr>
            <a:lvl4pPr marL="2438522" lvl="3" indent="-304815" algn="l">
              <a:lnSpc>
                <a:spcPct val="100000"/>
              </a:lnSpc>
              <a:spcBef>
                <a:spcPts val="133"/>
              </a:spcBef>
              <a:spcAft>
                <a:spcPts val="0"/>
              </a:spcAft>
              <a:buClr>
                <a:srgbClr val="888888"/>
              </a:buClr>
              <a:buSzPts val="700"/>
              <a:buNone/>
              <a:defRPr sz="933">
                <a:solidFill>
                  <a:srgbClr val="888888"/>
                </a:solidFill>
              </a:defRPr>
            </a:lvl4pPr>
            <a:lvl5pPr marL="3048152" lvl="4" indent="-304815" algn="l">
              <a:lnSpc>
                <a:spcPct val="100000"/>
              </a:lnSpc>
              <a:spcBef>
                <a:spcPts val="133"/>
              </a:spcBef>
              <a:spcAft>
                <a:spcPts val="0"/>
              </a:spcAft>
              <a:buClr>
                <a:srgbClr val="888888"/>
              </a:buClr>
              <a:buSzPts val="700"/>
              <a:buNone/>
              <a:defRPr sz="933">
                <a:solidFill>
                  <a:srgbClr val="888888"/>
                </a:solidFill>
              </a:defRPr>
            </a:lvl5pPr>
            <a:lvl6pPr marL="3657783" lvl="5" indent="-304815" algn="l">
              <a:lnSpc>
                <a:spcPct val="100000"/>
              </a:lnSpc>
              <a:spcBef>
                <a:spcPts val="133"/>
              </a:spcBef>
              <a:spcAft>
                <a:spcPts val="0"/>
              </a:spcAft>
              <a:buClr>
                <a:srgbClr val="888888"/>
              </a:buClr>
              <a:buSzPts val="700"/>
              <a:buNone/>
              <a:defRPr sz="933">
                <a:solidFill>
                  <a:srgbClr val="888888"/>
                </a:solidFill>
              </a:defRPr>
            </a:lvl6pPr>
            <a:lvl7pPr marL="4267413" lvl="6" indent="-304815" algn="l">
              <a:lnSpc>
                <a:spcPct val="100000"/>
              </a:lnSpc>
              <a:spcBef>
                <a:spcPts val="133"/>
              </a:spcBef>
              <a:spcAft>
                <a:spcPts val="0"/>
              </a:spcAft>
              <a:buClr>
                <a:srgbClr val="888888"/>
              </a:buClr>
              <a:buSzPts val="700"/>
              <a:buNone/>
              <a:defRPr sz="933">
                <a:solidFill>
                  <a:srgbClr val="888888"/>
                </a:solidFill>
              </a:defRPr>
            </a:lvl7pPr>
            <a:lvl8pPr marL="4877044" lvl="7" indent="-304815" algn="l">
              <a:lnSpc>
                <a:spcPct val="100000"/>
              </a:lnSpc>
              <a:spcBef>
                <a:spcPts val="133"/>
              </a:spcBef>
              <a:spcAft>
                <a:spcPts val="0"/>
              </a:spcAft>
              <a:buClr>
                <a:srgbClr val="888888"/>
              </a:buClr>
              <a:buSzPts val="700"/>
              <a:buNone/>
              <a:defRPr sz="933">
                <a:solidFill>
                  <a:srgbClr val="888888"/>
                </a:solidFill>
              </a:defRPr>
            </a:lvl8pPr>
            <a:lvl9pPr marL="5486674" lvl="8" indent="-304815" algn="l">
              <a:lnSpc>
                <a:spcPct val="100000"/>
              </a:lnSpc>
              <a:spcBef>
                <a:spcPts val="133"/>
              </a:spcBef>
              <a:spcAft>
                <a:spcPts val="0"/>
              </a:spcAft>
              <a:buClr>
                <a:srgbClr val="888888"/>
              </a:buClr>
              <a:buSzPts val="700"/>
              <a:buNone/>
              <a:defRPr sz="933">
                <a:solidFill>
                  <a:srgbClr val="888888"/>
                </a:solidFill>
              </a:defRPr>
            </a:lvl9pPr>
          </a:lstStyle>
          <a:p>
            <a:endParaRPr/>
          </a:p>
        </p:txBody>
      </p:sp>
      <p:sp>
        <p:nvSpPr>
          <p:cNvPr id="200" name="Google Shape;200;p35"/>
          <p:cNvSpPr txBox="1">
            <a:spLocks noGrp="1"/>
          </p:cNvSpPr>
          <p:nvPr>
            <p:ph type="dt" idx="10"/>
          </p:nvPr>
        </p:nvSpPr>
        <p:spPr>
          <a:xfrm>
            <a:off x="304800" y="4237568"/>
            <a:ext cx="1422400" cy="243417"/>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01" name="Google Shape;201;p35"/>
          <p:cNvSpPr txBox="1">
            <a:spLocks noGrp="1"/>
          </p:cNvSpPr>
          <p:nvPr>
            <p:ph type="ftr" idx="11"/>
          </p:nvPr>
        </p:nvSpPr>
        <p:spPr>
          <a:xfrm>
            <a:off x="2082800" y="4237568"/>
            <a:ext cx="1930400" cy="243417"/>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02" name="Google Shape;202;p35"/>
          <p:cNvSpPr txBox="1">
            <a:spLocks noGrp="1"/>
          </p:cNvSpPr>
          <p:nvPr>
            <p:ph type="sldNum" idx="12"/>
          </p:nvPr>
        </p:nvSpPr>
        <p:spPr>
          <a:xfrm>
            <a:off x="4368800" y="4237568"/>
            <a:ext cx="1422400" cy="243417"/>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07491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03"/>
        <p:cNvGrpSpPr/>
        <p:nvPr/>
      </p:nvGrpSpPr>
      <p:grpSpPr>
        <a:xfrm>
          <a:off x="0" y="0"/>
          <a:ext cx="0" cy="0"/>
          <a:chOff x="0" y="0"/>
          <a:chExt cx="0" cy="0"/>
        </a:xfrm>
      </p:grpSpPr>
      <p:sp>
        <p:nvSpPr>
          <p:cNvPr id="204" name="Google Shape;204;p36"/>
          <p:cNvSpPr txBox="1">
            <a:spLocks noGrp="1"/>
          </p:cNvSpPr>
          <p:nvPr>
            <p:ph type="title"/>
          </p:nvPr>
        </p:nvSpPr>
        <p:spPr>
          <a:xfrm>
            <a:off x="304800" y="183092"/>
            <a:ext cx="5486400" cy="7620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05" name="Google Shape;205;p36"/>
          <p:cNvSpPr txBox="1">
            <a:spLocks noGrp="1"/>
          </p:cNvSpPr>
          <p:nvPr>
            <p:ph type="body" idx="1"/>
          </p:nvPr>
        </p:nvSpPr>
        <p:spPr>
          <a:xfrm>
            <a:off x="304800" y="1066800"/>
            <a:ext cx="2692400" cy="3017309"/>
          </a:xfrm>
          <a:prstGeom prst="rect">
            <a:avLst/>
          </a:prstGeom>
          <a:noFill/>
          <a:ln>
            <a:noFill/>
          </a:ln>
        </p:spPr>
        <p:txBody>
          <a:bodyPr spcFirstLastPara="1" wrap="square" lIns="45725" tIns="22850" rIns="45725" bIns="22850" anchor="t" anchorCtr="0">
            <a:normAutofit/>
          </a:bodyPr>
          <a:lstStyle>
            <a:lvl1pPr marL="609630" lvl="0" indent="-423355" algn="l">
              <a:lnSpc>
                <a:spcPct val="100000"/>
              </a:lnSpc>
              <a:spcBef>
                <a:spcPts val="400"/>
              </a:spcBef>
              <a:spcAft>
                <a:spcPts val="0"/>
              </a:spcAft>
              <a:buClr>
                <a:schemeClr val="dk1"/>
              </a:buClr>
              <a:buSzPts val="1400"/>
              <a:buChar char="•"/>
              <a:defRPr sz="1867"/>
            </a:lvl1pPr>
            <a:lvl2pPr marL="1219261" lvl="1" indent="-406420" algn="l">
              <a:lnSpc>
                <a:spcPct val="100000"/>
              </a:lnSpc>
              <a:spcBef>
                <a:spcPts val="267"/>
              </a:spcBef>
              <a:spcAft>
                <a:spcPts val="0"/>
              </a:spcAft>
              <a:buClr>
                <a:schemeClr val="dk1"/>
              </a:buClr>
              <a:buSzPts val="1200"/>
              <a:buChar char="–"/>
              <a:defRPr sz="1600"/>
            </a:lvl2pPr>
            <a:lvl3pPr marL="1828891" lvl="2" indent="-389486" algn="l">
              <a:lnSpc>
                <a:spcPct val="100000"/>
              </a:lnSpc>
              <a:spcBef>
                <a:spcPts val="267"/>
              </a:spcBef>
              <a:spcAft>
                <a:spcPts val="0"/>
              </a:spcAft>
              <a:buClr>
                <a:schemeClr val="dk1"/>
              </a:buClr>
              <a:buSzPts val="1000"/>
              <a:buChar char="•"/>
              <a:defRPr sz="1333"/>
            </a:lvl3pPr>
            <a:lvl4pPr marL="2438522" lvl="3" indent="-381019" algn="l">
              <a:lnSpc>
                <a:spcPct val="100000"/>
              </a:lnSpc>
              <a:spcBef>
                <a:spcPts val="267"/>
              </a:spcBef>
              <a:spcAft>
                <a:spcPts val="0"/>
              </a:spcAft>
              <a:buClr>
                <a:schemeClr val="dk1"/>
              </a:buClr>
              <a:buSzPts val="900"/>
              <a:buChar char="–"/>
              <a:defRPr sz="1200"/>
            </a:lvl4pPr>
            <a:lvl5pPr marL="3048152" lvl="4" indent="-381019" algn="l">
              <a:lnSpc>
                <a:spcPct val="100000"/>
              </a:lnSpc>
              <a:spcBef>
                <a:spcPts val="267"/>
              </a:spcBef>
              <a:spcAft>
                <a:spcPts val="0"/>
              </a:spcAft>
              <a:buClr>
                <a:schemeClr val="dk1"/>
              </a:buClr>
              <a:buSzPts val="900"/>
              <a:buChar char="»"/>
              <a:defRPr sz="1200"/>
            </a:lvl5pPr>
            <a:lvl6pPr marL="3657783" lvl="5" indent="-381019" algn="l">
              <a:lnSpc>
                <a:spcPct val="100000"/>
              </a:lnSpc>
              <a:spcBef>
                <a:spcPts val="267"/>
              </a:spcBef>
              <a:spcAft>
                <a:spcPts val="0"/>
              </a:spcAft>
              <a:buClr>
                <a:schemeClr val="dk1"/>
              </a:buClr>
              <a:buSzPts val="900"/>
              <a:buChar char="•"/>
              <a:defRPr sz="1200"/>
            </a:lvl6pPr>
            <a:lvl7pPr marL="4267413" lvl="6" indent="-381019" algn="l">
              <a:lnSpc>
                <a:spcPct val="100000"/>
              </a:lnSpc>
              <a:spcBef>
                <a:spcPts val="267"/>
              </a:spcBef>
              <a:spcAft>
                <a:spcPts val="0"/>
              </a:spcAft>
              <a:buClr>
                <a:schemeClr val="dk1"/>
              </a:buClr>
              <a:buSzPts val="900"/>
              <a:buChar char="•"/>
              <a:defRPr sz="1200"/>
            </a:lvl7pPr>
            <a:lvl8pPr marL="4877044" lvl="7" indent="-381019" algn="l">
              <a:lnSpc>
                <a:spcPct val="100000"/>
              </a:lnSpc>
              <a:spcBef>
                <a:spcPts val="267"/>
              </a:spcBef>
              <a:spcAft>
                <a:spcPts val="0"/>
              </a:spcAft>
              <a:buClr>
                <a:schemeClr val="dk1"/>
              </a:buClr>
              <a:buSzPts val="900"/>
              <a:buChar char="•"/>
              <a:defRPr sz="1200"/>
            </a:lvl8pPr>
            <a:lvl9pPr marL="5486674" lvl="8" indent="-381019" algn="l">
              <a:lnSpc>
                <a:spcPct val="100000"/>
              </a:lnSpc>
              <a:spcBef>
                <a:spcPts val="267"/>
              </a:spcBef>
              <a:spcAft>
                <a:spcPts val="0"/>
              </a:spcAft>
              <a:buClr>
                <a:schemeClr val="dk1"/>
              </a:buClr>
              <a:buSzPts val="900"/>
              <a:buChar char="•"/>
              <a:defRPr sz="1200"/>
            </a:lvl9pPr>
          </a:lstStyle>
          <a:p>
            <a:endParaRPr/>
          </a:p>
        </p:txBody>
      </p:sp>
      <p:sp>
        <p:nvSpPr>
          <p:cNvPr id="206" name="Google Shape;206;p36"/>
          <p:cNvSpPr txBox="1">
            <a:spLocks noGrp="1"/>
          </p:cNvSpPr>
          <p:nvPr>
            <p:ph type="body" idx="2"/>
          </p:nvPr>
        </p:nvSpPr>
        <p:spPr>
          <a:xfrm>
            <a:off x="3098800" y="1066800"/>
            <a:ext cx="2692400" cy="3017309"/>
          </a:xfrm>
          <a:prstGeom prst="rect">
            <a:avLst/>
          </a:prstGeom>
          <a:noFill/>
          <a:ln>
            <a:noFill/>
          </a:ln>
        </p:spPr>
        <p:txBody>
          <a:bodyPr spcFirstLastPara="1" wrap="square" lIns="45725" tIns="22850" rIns="45725" bIns="22850" anchor="t" anchorCtr="0">
            <a:normAutofit/>
          </a:bodyPr>
          <a:lstStyle>
            <a:lvl1pPr marL="609630" lvl="0" indent="-423355" algn="l">
              <a:lnSpc>
                <a:spcPct val="100000"/>
              </a:lnSpc>
              <a:spcBef>
                <a:spcPts val="400"/>
              </a:spcBef>
              <a:spcAft>
                <a:spcPts val="0"/>
              </a:spcAft>
              <a:buClr>
                <a:schemeClr val="dk1"/>
              </a:buClr>
              <a:buSzPts val="1400"/>
              <a:buChar char="•"/>
              <a:defRPr sz="1867"/>
            </a:lvl1pPr>
            <a:lvl2pPr marL="1219261" lvl="1" indent="-406420" algn="l">
              <a:lnSpc>
                <a:spcPct val="100000"/>
              </a:lnSpc>
              <a:spcBef>
                <a:spcPts val="267"/>
              </a:spcBef>
              <a:spcAft>
                <a:spcPts val="0"/>
              </a:spcAft>
              <a:buClr>
                <a:schemeClr val="dk1"/>
              </a:buClr>
              <a:buSzPts val="1200"/>
              <a:buChar char="–"/>
              <a:defRPr sz="1600"/>
            </a:lvl2pPr>
            <a:lvl3pPr marL="1828891" lvl="2" indent="-389486" algn="l">
              <a:lnSpc>
                <a:spcPct val="100000"/>
              </a:lnSpc>
              <a:spcBef>
                <a:spcPts val="267"/>
              </a:spcBef>
              <a:spcAft>
                <a:spcPts val="0"/>
              </a:spcAft>
              <a:buClr>
                <a:schemeClr val="dk1"/>
              </a:buClr>
              <a:buSzPts val="1000"/>
              <a:buChar char="•"/>
              <a:defRPr sz="1333"/>
            </a:lvl3pPr>
            <a:lvl4pPr marL="2438522" lvl="3" indent="-381019" algn="l">
              <a:lnSpc>
                <a:spcPct val="100000"/>
              </a:lnSpc>
              <a:spcBef>
                <a:spcPts val="267"/>
              </a:spcBef>
              <a:spcAft>
                <a:spcPts val="0"/>
              </a:spcAft>
              <a:buClr>
                <a:schemeClr val="dk1"/>
              </a:buClr>
              <a:buSzPts val="900"/>
              <a:buChar char="–"/>
              <a:defRPr sz="1200"/>
            </a:lvl4pPr>
            <a:lvl5pPr marL="3048152" lvl="4" indent="-381019" algn="l">
              <a:lnSpc>
                <a:spcPct val="100000"/>
              </a:lnSpc>
              <a:spcBef>
                <a:spcPts val="267"/>
              </a:spcBef>
              <a:spcAft>
                <a:spcPts val="0"/>
              </a:spcAft>
              <a:buClr>
                <a:schemeClr val="dk1"/>
              </a:buClr>
              <a:buSzPts val="900"/>
              <a:buChar char="»"/>
              <a:defRPr sz="1200"/>
            </a:lvl5pPr>
            <a:lvl6pPr marL="3657783" lvl="5" indent="-381019" algn="l">
              <a:lnSpc>
                <a:spcPct val="100000"/>
              </a:lnSpc>
              <a:spcBef>
                <a:spcPts val="267"/>
              </a:spcBef>
              <a:spcAft>
                <a:spcPts val="0"/>
              </a:spcAft>
              <a:buClr>
                <a:schemeClr val="dk1"/>
              </a:buClr>
              <a:buSzPts val="900"/>
              <a:buChar char="•"/>
              <a:defRPr sz="1200"/>
            </a:lvl6pPr>
            <a:lvl7pPr marL="4267413" lvl="6" indent="-381019" algn="l">
              <a:lnSpc>
                <a:spcPct val="100000"/>
              </a:lnSpc>
              <a:spcBef>
                <a:spcPts val="267"/>
              </a:spcBef>
              <a:spcAft>
                <a:spcPts val="0"/>
              </a:spcAft>
              <a:buClr>
                <a:schemeClr val="dk1"/>
              </a:buClr>
              <a:buSzPts val="900"/>
              <a:buChar char="•"/>
              <a:defRPr sz="1200"/>
            </a:lvl7pPr>
            <a:lvl8pPr marL="4877044" lvl="7" indent="-381019" algn="l">
              <a:lnSpc>
                <a:spcPct val="100000"/>
              </a:lnSpc>
              <a:spcBef>
                <a:spcPts val="267"/>
              </a:spcBef>
              <a:spcAft>
                <a:spcPts val="0"/>
              </a:spcAft>
              <a:buClr>
                <a:schemeClr val="dk1"/>
              </a:buClr>
              <a:buSzPts val="900"/>
              <a:buChar char="•"/>
              <a:defRPr sz="1200"/>
            </a:lvl8pPr>
            <a:lvl9pPr marL="5486674" lvl="8" indent="-381019" algn="l">
              <a:lnSpc>
                <a:spcPct val="100000"/>
              </a:lnSpc>
              <a:spcBef>
                <a:spcPts val="267"/>
              </a:spcBef>
              <a:spcAft>
                <a:spcPts val="0"/>
              </a:spcAft>
              <a:buClr>
                <a:schemeClr val="dk1"/>
              </a:buClr>
              <a:buSzPts val="900"/>
              <a:buChar char="•"/>
              <a:defRPr sz="1200"/>
            </a:lvl9pPr>
          </a:lstStyle>
          <a:p>
            <a:endParaRPr/>
          </a:p>
        </p:txBody>
      </p:sp>
      <p:sp>
        <p:nvSpPr>
          <p:cNvPr id="207" name="Google Shape;207;p36"/>
          <p:cNvSpPr txBox="1">
            <a:spLocks noGrp="1"/>
          </p:cNvSpPr>
          <p:nvPr>
            <p:ph type="dt" idx="10"/>
          </p:nvPr>
        </p:nvSpPr>
        <p:spPr>
          <a:xfrm>
            <a:off x="304800" y="4237568"/>
            <a:ext cx="1422400" cy="243417"/>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08" name="Google Shape;208;p36"/>
          <p:cNvSpPr txBox="1">
            <a:spLocks noGrp="1"/>
          </p:cNvSpPr>
          <p:nvPr>
            <p:ph type="ftr" idx="11"/>
          </p:nvPr>
        </p:nvSpPr>
        <p:spPr>
          <a:xfrm>
            <a:off x="2082800" y="4237568"/>
            <a:ext cx="1930400" cy="243417"/>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09" name="Google Shape;209;p36"/>
          <p:cNvSpPr txBox="1">
            <a:spLocks noGrp="1"/>
          </p:cNvSpPr>
          <p:nvPr>
            <p:ph type="sldNum" idx="12"/>
          </p:nvPr>
        </p:nvSpPr>
        <p:spPr>
          <a:xfrm>
            <a:off x="4368800" y="4237568"/>
            <a:ext cx="1422400" cy="243417"/>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02623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10"/>
        <p:cNvGrpSpPr/>
        <p:nvPr/>
      </p:nvGrpSpPr>
      <p:grpSpPr>
        <a:xfrm>
          <a:off x="0" y="0"/>
          <a:ext cx="0" cy="0"/>
          <a:chOff x="0" y="0"/>
          <a:chExt cx="0" cy="0"/>
        </a:xfrm>
      </p:grpSpPr>
      <p:sp>
        <p:nvSpPr>
          <p:cNvPr id="211" name="Google Shape;211;p37"/>
          <p:cNvSpPr txBox="1">
            <a:spLocks noGrp="1"/>
          </p:cNvSpPr>
          <p:nvPr>
            <p:ph type="title"/>
          </p:nvPr>
        </p:nvSpPr>
        <p:spPr>
          <a:xfrm>
            <a:off x="304800" y="183092"/>
            <a:ext cx="5486400" cy="7620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2200"/>
              <a:buFont typeface="Calibri"/>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12" name="Google Shape;212;p37"/>
          <p:cNvSpPr txBox="1">
            <a:spLocks noGrp="1"/>
          </p:cNvSpPr>
          <p:nvPr>
            <p:ph type="body" idx="1"/>
          </p:nvPr>
        </p:nvSpPr>
        <p:spPr>
          <a:xfrm>
            <a:off x="304800" y="1023409"/>
            <a:ext cx="2693459" cy="426508"/>
          </a:xfrm>
          <a:prstGeom prst="rect">
            <a:avLst/>
          </a:prstGeom>
          <a:noFill/>
          <a:ln>
            <a:noFill/>
          </a:ln>
        </p:spPr>
        <p:txBody>
          <a:bodyPr spcFirstLastPara="1" wrap="square" lIns="45725" tIns="22850" rIns="45725" bIns="22850" anchor="b" anchorCtr="0">
            <a:normAutofit/>
          </a:bodyPr>
          <a:lstStyle>
            <a:lvl1pPr marL="609630" lvl="0" indent="-304815" algn="l">
              <a:lnSpc>
                <a:spcPct val="100000"/>
              </a:lnSpc>
              <a:spcBef>
                <a:spcPts val="267"/>
              </a:spcBef>
              <a:spcAft>
                <a:spcPts val="0"/>
              </a:spcAft>
              <a:buClr>
                <a:schemeClr val="dk1"/>
              </a:buClr>
              <a:buSzPts val="1200"/>
              <a:buNone/>
              <a:defRPr sz="1600" b="1"/>
            </a:lvl1pPr>
            <a:lvl2pPr marL="1219261" lvl="1" indent="-304815" algn="l">
              <a:lnSpc>
                <a:spcPct val="100000"/>
              </a:lnSpc>
              <a:spcBef>
                <a:spcPts val="267"/>
              </a:spcBef>
              <a:spcAft>
                <a:spcPts val="0"/>
              </a:spcAft>
              <a:buClr>
                <a:schemeClr val="dk1"/>
              </a:buClr>
              <a:buSzPts val="1000"/>
              <a:buNone/>
              <a:defRPr sz="1333" b="1"/>
            </a:lvl2pPr>
            <a:lvl3pPr marL="1828891" lvl="2" indent="-304815" algn="l">
              <a:lnSpc>
                <a:spcPct val="100000"/>
              </a:lnSpc>
              <a:spcBef>
                <a:spcPts val="267"/>
              </a:spcBef>
              <a:spcAft>
                <a:spcPts val="0"/>
              </a:spcAft>
              <a:buClr>
                <a:schemeClr val="dk1"/>
              </a:buClr>
              <a:buSzPts val="900"/>
              <a:buNone/>
              <a:defRPr sz="1200" b="1"/>
            </a:lvl3pPr>
            <a:lvl4pPr marL="2438522" lvl="3" indent="-304815" algn="l">
              <a:lnSpc>
                <a:spcPct val="100000"/>
              </a:lnSpc>
              <a:spcBef>
                <a:spcPts val="267"/>
              </a:spcBef>
              <a:spcAft>
                <a:spcPts val="0"/>
              </a:spcAft>
              <a:buClr>
                <a:schemeClr val="dk1"/>
              </a:buClr>
              <a:buSzPts val="800"/>
              <a:buNone/>
              <a:defRPr sz="1067" b="1"/>
            </a:lvl4pPr>
            <a:lvl5pPr marL="3048152" lvl="4" indent="-304815" algn="l">
              <a:lnSpc>
                <a:spcPct val="100000"/>
              </a:lnSpc>
              <a:spcBef>
                <a:spcPts val="267"/>
              </a:spcBef>
              <a:spcAft>
                <a:spcPts val="0"/>
              </a:spcAft>
              <a:buClr>
                <a:schemeClr val="dk1"/>
              </a:buClr>
              <a:buSzPts val="800"/>
              <a:buNone/>
              <a:defRPr sz="1067" b="1"/>
            </a:lvl5pPr>
            <a:lvl6pPr marL="3657783" lvl="5" indent="-304815" algn="l">
              <a:lnSpc>
                <a:spcPct val="100000"/>
              </a:lnSpc>
              <a:spcBef>
                <a:spcPts val="267"/>
              </a:spcBef>
              <a:spcAft>
                <a:spcPts val="0"/>
              </a:spcAft>
              <a:buClr>
                <a:schemeClr val="dk1"/>
              </a:buClr>
              <a:buSzPts val="800"/>
              <a:buNone/>
              <a:defRPr sz="1067" b="1"/>
            </a:lvl6pPr>
            <a:lvl7pPr marL="4267413" lvl="6" indent="-304815" algn="l">
              <a:lnSpc>
                <a:spcPct val="100000"/>
              </a:lnSpc>
              <a:spcBef>
                <a:spcPts val="267"/>
              </a:spcBef>
              <a:spcAft>
                <a:spcPts val="0"/>
              </a:spcAft>
              <a:buClr>
                <a:schemeClr val="dk1"/>
              </a:buClr>
              <a:buSzPts val="800"/>
              <a:buNone/>
              <a:defRPr sz="1067" b="1"/>
            </a:lvl7pPr>
            <a:lvl8pPr marL="4877044" lvl="7" indent="-304815" algn="l">
              <a:lnSpc>
                <a:spcPct val="100000"/>
              </a:lnSpc>
              <a:spcBef>
                <a:spcPts val="267"/>
              </a:spcBef>
              <a:spcAft>
                <a:spcPts val="0"/>
              </a:spcAft>
              <a:buClr>
                <a:schemeClr val="dk1"/>
              </a:buClr>
              <a:buSzPts val="800"/>
              <a:buNone/>
              <a:defRPr sz="1067" b="1"/>
            </a:lvl8pPr>
            <a:lvl9pPr marL="5486674" lvl="8" indent="-304815" algn="l">
              <a:lnSpc>
                <a:spcPct val="100000"/>
              </a:lnSpc>
              <a:spcBef>
                <a:spcPts val="267"/>
              </a:spcBef>
              <a:spcAft>
                <a:spcPts val="0"/>
              </a:spcAft>
              <a:buClr>
                <a:schemeClr val="dk1"/>
              </a:buClr>
              <a:buSzPts val="800"/>
              <a:buNone/>
              <a:defRPr sz="1067" b="1"/>
            </a:lvl9pPr>
          </a:lstStyle>
          <a:p>
            <a:endParaRPr/>
          </a:p>
        </p:txBody>
      </p:sp>
      <p:sp>
        <p:nvSpPr>
          <p:cNvPr id="213" name="Google Shape;213;p37"/>
          <p:cNvSpPr txBox="1">
            <a:spLocks noGrp="1"/>
          </p:cNvSpPr>
          <p:nvPr>
            <p:ph type="body" idx="2"/>
          </p:nvPr>
        </p:nvSpPr>
        <p:spPr>
          <a:xfrm>
            <a:off x="304800" y="1449917"/>
            <a:ext cx="2693459" cy="2634192"/>
          </a:xfrm>
          <a:prstGeom prst="rect">
            <a:avLst/>
          </a:prstGeom>
          <a:noFill/>
          <a:ln>
            <a:noFill/>
          </a:ln>
        </p:spPr>
        <p:txBody>
          <a:bodyPr spcFirstLastPara="1" wrap="square" lIns="45725" tIns="22850" rIns="45725" bIns="22850" anchor="t" anchorCtr="0">
            <a:normAutofit/>
          </a:bodyPr>
          <a:lstStyle>
            <a:lvl1pPr marL="609630" lvl="0" indent="-406420" algn="l">
              <a:lnSpc>
                <a:spcPct val="100000"/>
              </a:lnSpc>
              <a:spcBef>
                <a:spcPts val="267"/>
              </a:spcBef>
              <a:spcAft>
                <a:spcPts val="0"/>
              </a:spcAft>
              <a:buClr>
                <a:schemeClr val="dk1"/>
              </a:buClr>
              <a:buSzPts val="1200"/>
              <a:buChar char="•"/>
              <a:defRPr sz="1600"/>
            </a:lvl1pPr>
            <a:lvl2pPr marL="1219261" lvl="1" indent="-389486" algn="l">
              <a:lnSpc>
                <a:spcPct val="100000"/>
              </a:lnSpc>
              <a:spcBef>
                <a:spcPts val="267"/>
              </a:spcBef>
              <a:spcAft>
                <a:spcPts val="0"/>
              </a:spcAft>
              <a:buClr>
                <a:schemeClr val="dk1"/>
              </a:buClr>
              <a:buSzPts val="1000"/>
              <a:buChar char="–"/>
              <a:defRPr sz="1333"/>
            </a:lvl2pPr>
            <a:lvl3pPr marL="1828891" lvl="2" indent="-381019" algn="l">
              <a:lnSpc>
                <a:spcPct val="100000"/>
              </a:lnSpc>
              <a:spcBef>
                <a:spcPts val="267"/>
              </a:spcBef>
              <a:spcAft>
                <a:spcPts val="0"/>
              </a:spcAft>
              <a:buClr>
                <a:schemeClr val="dk1"/>
              </a:buClr>
              <a:buSzPts val="900"/>
              <a:buChar char="•"/>
              <a:defRPr sz="1200"/>
            </a:lvl3pPr>
            <a:lvl4pPr marL="2438522" lvl="3" indent="-372552" algn="l">
              <a:lnSpc>
                <a:spcPct val="100000"/>
              </a:lnSpc>
              <a:spcBef>
                <a:spcPts val="267"/>
              </a:spcBef>
              <a:spcAft>
                <a:spcPts val="0"/>
              </a:spcAft>
              <a:buClr>
                <a:schemeClr val="dk1"/>
              </a:buClr>
              <a:buSzPts val="800"/>
              <a:buChar char="–"/>
              <a:defRPr sz="1067"/>
            </a:lvl4pPr>
            <a:lvl5pPr marL="3048152" lvl="4" indent="-372552" algn="l">
              <a:lnSpc>
                <a:spcPct val="100000"/>
              </a:lnSpc>
              <a:spcBef>
                <a:spcPts val="267"/>
              </a:spcBef>
              <a:spcAft>
                <a:spcPts val="0"/>
              </a:spcAft>
              <a:buClr>
                <a:schemeClr val="dk1"/>
              </a:buClr>
              <a:buSzPts val="800"/>
              <a:buChar char="»"/>
              <a:defRPr sz="1067"/>
            </a:lvl5pPr>
            <a:lvl6pPr marL="3657783" lvl="5" indent="-372552" algn="l">
              <a:lnSpc>
                <a:spcPct val="100000"/>
              </a:lnSpc>
              <a:spcBef>
                <a:spcPts val="267"/>
              </a:spcBef>
              <a:spcAft>
                <a:spcPts val="0"/>
              </a:spcAft>
              <a:buClr>
                <a:schemeClr val="dk1"/>
              </a:buClr>
              <a:buSzPts val="800"/>
              <a:buChar char="•"/>
              <a:defRPr sz="1067"/>
            </a:lvl6pPr>
            <a:lvl7pPr marL="4267413" lvl="6" indent="-372552" algn="l">
              <a:lnSpc>
                <a:spcPct val="100000"/>
              </a:lnSpc>
              <a:spcBef>
                <a:spcPts val="267"/>
              </a:spcBef>
              <a:spcAft>
                <a:spcPts val="0"/>
              </a:spcAft>
              <a:buClr>
                <a:schemeClr val="dk1"/>
              </a:buClr>
              <a:buSzPts val="800"/>
              <a:buChar char="•"/>
              <a:defRPr sz="1067"/>
            </a:lvl7pPr>
            <a:lvl8pPr marL="4877044" lvl="7" indent="-372552" algn="l">
              <a:lnSpc>
                <a:spcPct val="100000"/>
              </a:lnSpc>
              <a:spcBef>
                <a:spcPts val="267"/>
              </a:spcBef>
              <a:spcAft>
                <a:spcPts val="0"/>
              </a:spcAft>
              <a:buClr>
                <a:schemeClr val="dk1"/>
              </a:buClr>
              <a:buSzPts val="800"/>
              <a:buChar char="•"/>
              <a:defRPr sz="1067"/>
            </a:lvl8pPr>
            <a:lvl9pPr marL="5486674" lvl="8" indent="-372552" algn="l">
              <a:lnSpc>
                <a:spcPct val="100000"/>
              </a:lnSpc>
              <a:spcBef>
                <a:spcPts val="267"/>
              </a:spcBef>
              <a:spcAft>
                <a:spcPts val="0"/>
              </a:spcAft>
              <a:buClr>
                <a:schemeClr val="dk1"/>
              </a:buClr>
              <a:buSzPts val="800"/>
              <a:buChar char="•"/>
              <a:defRPr sz="1067"/>
            </a:lvl9pPr>
          </a:lstStyle>
          <a:p>
            <a:endParaRPr/>
          </a:p>
        </p:txBody>
      </p:sp>
      <p:sp>
        <p:nvSpPr>
          <p:cNvPr id="214" name="Google Shape;214;p37"/>
          <p:cNvSpPr txBox="1">
            <a:spLocks noGrp="1"/>
          </p:cNvSpPr>
          <p:nvPr>
            <p:ph type="body" idx="3"/>
          </p:nvPr>
        </p:nvSpPr>
        <p:spPr>
          <a:xfrm>
            <a:off x="3096685" y="1023409"/>
            <a:ext cx="2694516" cy="426508"/>
          </a:xfrm>
          <a:prstGeom prst="rect">
            <a:avLst/>
          </a:prstGeom>
          <a:noFill/>
          <a:ln>
            <a:noFill/>
          </a:ln>
        </p:spPr>
        <p:txBody>
          <a:bodyPr spcFirstLastPara="1" wrap="square" lIns="45725" tIns="22850" rIns="45725" bIns="22850" anchor="b" anchorCtr="0">
            <a:normAutofit/>
          </a:bodyPr>
          <a:lstStyle>
            <a:lvl1pPr marL="609630" lvl="0" indent="-304815" algn="l">
              <a:lnSpc>
                <a:spcPct val="100000"/>
              </a:lnSpc>
              <a:spcBef>
                <a:spcPts val="267"/>
              </a:spcBef>
              <a:spcAft>
                <a:spcPts val="0"/>
              </a:spcAft>
              <a:buClr>
                <a:schemeClr val="dk1"/>
              </a:buClr>
              <a:buSzPts val="1200"/>
              <a:buNone/>
              <a:defRPr sz="1600" b="1"/>
            </a:lvl1pPr>
            <a:lvl2pPr marL="1219261" lvl="1" indent="-304815" algn="l">
              <a:lnSpc>
                <a:spcPct val="100000"/>
              </a:lnSpc>
              <a:spcBef>
                <a:spcPts val="267"/>
              </a:spcBef>
              <a:spcAft>
                <a:spcPts val="0"/>
              </a:spcAft>
              <a:buClr>
                <a:schemeClr val="dk1"/>
              </a:buClr>
              <a:buSzPts val="1000"/>
              <a:buNone/>
              <a:defRPr sz="1333" b="1"/>
            </a:lvl2pPr>
            <a:lvl3pPr marL="1828891" lvl="2" indent="-304815" algn="l">
              <a:lnSpc>
                <a:spcPct val="100000"/>
              </a:lnSpc>
              <a:spcBef>
                <a:spcPts val="267"/>
              </a:spcBef>
              <a:spcAft>
                <a:spcPts val="0"/>
              </a:spcAft>
              <a:buClr>
                <a:schemeClr val="dk1"/>
              </a:buClr>
              <a:buSzPts val="900"/>
              <a:buNone/>
              <a:defRPr sz="1200" b="1"/>
            </a:lvl3pPr>
            <a:lvl4pPr marL="2438522" lvl="3" indent="-304815" algn="l">
              <a:lnSpc>
                <a:spcPct val="100000"/>
              </a:lnSpc>
              <a:spcBef>
                <a:spcPts val="267"/>
              </a:spcBef>
              <a:spcAft>
                <a:spcPts val="0"/>
              </a:spcAft>
              <a:buClr>
                <a:schemeClr val="dk1"/>
              </a:buClr>
              <a:buSzPts val="800"/>
              <a:buNone/>
              <a:defRPr sz="1067" b="1"/>
            </a:lvl4pPr>
            <a:lvl5pPr marL="3048152" lvl="4" indent="-304815" algn="l">
              <a:lnSpc>
                <a:spcPct val="100000"/>
              </a:lnSpc>
              <a:spcBef>
                <a:spcPts val="267"/>
              </a:spcBef>
              <a:spcAft>
                <a:spcPts val="0"/>
              </a:spcAft>
              <a:buClr>
                <a:schemeClr val="dk1"/>
              </a:buClr>
              <a:buSzPts val="800"/>
              <a:buNone/>
              <a:defRPr sz="1067" b="1"/>
            </a:lvl5pPr>
            <a:lvl6pPr marL="3657783" lvl="5" indent="-304815" algn="l">
              <a:lnSpc>
                <a:spcPct val="100000"/>
              </a:lnSpc>
              <a:spcBef>
                <a:spcPts val="267"/>
              </a:spcBef>
              <a:spcAft>
                <a:spcPts val="0"/>
              </a:spcAft>
              <a:buClr>
                <a:schemeClr val="dk1"/>
              </a:buClr>
              <a:buSzPts val="800"/>
              <a:buNone/>
              <a:defRPr sz="1067" b="1"/>
            </a:lvl6pPr>
            <a:lvl7pPr marL="4267413" lvl="6" indent="-304815" algn="l">
              <a:lnSpc>
                <a:spcPct val="100000"/>
              </a:lnSpc>
              <a:spcBef>
                <a:spcPts val="267"/>
              </a:spcBef>
              <a:spcAft>
                <a:spcPts val="0"/>
              </a:spcAft>
              <a:buClr>
                <a:schemeClr val="dk1"/>
              </a:buClr>
              <a:buSzPts val="800"/>
              <a:buNone/>
              <a:defRPr sz="1067" b="1"/>
            </a:lvl7pPr>
            <a:lvl8pPr marL="4877044" lvl="7" indent="-304815" algn="l">
              <a:lnSpc>
                <a:spcPct val="100000"/>
              </a:lnSpc>
              <a:spcBef>
                <a:spcPts val="267"/>
              </a:spcBef>
              <a:spcAft>
                <a:spcPts val="0"/>
              </a:spcAft>
              <a:buClr>
                <a:schemeClr val="dk1"/>
              </a:buClr>
              <a:buSzPts val="800"/>
              <a:buNone/>
              <a:defRPr sz="1067" b="1"/>
            </a:lvl8pPr>
            <a:lvl9pPr marL="5486674" lvl="8" indent="-304815" algn="l">
              <a:lnSpc>
                <a:spcPct val="100000"/>
              </a:lnSpc>
              <a:spcBef>
                <a:spcPts val="267"/>
              </a:spcBef>
              <a:spcAft>
                <a:spcPts val="0"/>
              </a:spcAft>
              <a:buClr>
                <a:schemeClr val="dk1"/>
              </a:buClr>
              <a:buSzPts val="800"/>
              <a:buNone/>
              <a:defRPr sz="1067" b="1"/>
            </a:lvl9pPr>
          </a:lstStyle>
          <a:p>
            <a:endParaRPr/>
          </a:p>
        </p:txBody>
      </p:sp>
      <p:sp>
        <p:nvSpPr>
          <p:cNvPr id="215" name="Google Shape;215;p37"/>
          <p:cNvSpPr txBox="1">
            <a:spLocks noGrp="1"/>
          </p:cNvSpPr>
          <p:nvPr>
            <p:ph type="body" idx="4"/>
          </p:nvPr>
        </p:nvSpPr>
        <p:spPr>
          <a:xfrm>
            <a:off x="3096685" y="1449917"/>
            <a:ext cx="2694516" cy="2634192"/>
          </a:xfrm>
          <a:prstGeom prst="rect">
            <a:avLst/>
          </a:prstGeom>
          <a:noFill/>
          <a:ln>
            <a:noFill/>
          </a:ln>
        </p:spPr>
        <p:txBody>
          <a:bodyPr spcFirstLastPara="1" wrap="square" lIns="45725" tIns="22850" rIns="45725" bIns="22850" anchor="t" anchorCtr="0">
            <a:normAutofit/>
          </a:bodyPr>
          <a:lstStyle>
            <a:lvl1pPr marL="609630" lvl="0" indent="-406420" algn="l">
              <a:lnSpc>
                <a:spcPct val="100000"/>
              </a:lnSpc>
              <a:spcBef>
                <a:spcPts val="267"/>
              </a:spcBef>
              <a:spcAft>
                <a:spcPts val="0"/>
              </a:spcAft>
              <a:buClr>
                <a:schemeClr val="dk1"/>
              </a:buClr>
              <a:buSzPts val="1200"/>
              <a:buChar char="•"/>
              <a:defRPr sz="1600"/>
            </a:lvl1pPr>
            <a:lvl2pPr marL="1219261" lvl="1" indent="-389486" algn="l">
              <a:lnSpc>
                <a:spcPct val="100000"/>
              </a:lnSpc>
              <a:spcBef>
                <a:spcPts val="267"/>
              </a:spcBef>
              <a:spcAft>
                <a:spcPts val="0"/>
              </a:spcAft>
              <a:buClr>
                <a:schemeClr val="dk1"/>
              </a:buClr>
              <a:buSzPts val="1000"/>
              <a:buChar char="–"/>
              <a:defRPr sz="1333"/>
            </a:lvl2pPr>
            <a:lvl3pPr marL="1828891" lvl="2" indent="-381019" algn="l">
              <a:lnSpc>
                <a:spcPct val="100000"/>
              </a:lnSpc>
              <a:spcBef>
                <a:spcPts val="267"/>
              </a:spcBef>
              <a:spcAft>
                <a:spcPts val="0"/>
              </a:spcAft>
              <a:buClr>
                <a:schemeClr val="dk1"/>
              </a:buClr>
              <a:buSzPts val="900"/>
              <a:buChar char="•"/>
              <a:defRPr sz="1200"/>
            </a:lvl3pPr>
            <a:lvl4pPr marL="2438522" lvl="3" indent="-372552" algn="l">
              <a:lnSpc>
                <a:spcPct val="100000"/>
              </a:lnSpc>
              <a:spcBef>
                <a:spcPts val="267"/>
              </a:spcBef>
              <a:spcAft>
                <a:spcPts val="0"/>
              </a:spcAft>
              <a:buClr>
                <a:schemeClr val="dk1"/>
              </a:buClr>
              <a:buSzPts val="800"/>
              <a:buChar char="–"/>
              <a:defRPr sz="1067"/>
            </a:lvl4pPr>
            <a:lvl5pPr marL="3048152" lvl="4" indent="-372552" algn="l">
              <a:lnSpc>
                <a:spcPct val="100000"/>
              </a:lnSpc>
              <a:spcBef>
                <a:spcPts val="267"/>
              </a:spcBef>
              <a:spcAft>
                <a:spcPts val="0"/>
              </a:spcAft>
              <a:buClr>
                <a:schemeClr val="dk1"/>
              </a:buClr>
              <a:buSzPts val="800"/>
              <a:buChar char="»"/>
              <a:defRPr sz="1067"/>
            </a:lvl5pPr>
            <a:lvl6pPr marL="3657783" lvl="5" indent="-372552" algn="l">
              <a:lnSpc>
                <a:spcPct val="100000"/>
              </a:lnSpc>
              <a:spcBef>
                <a:spcPts val="267"/>
              </a:spcBef>
              <a:spcAft>
                <a:spcPts val="0"/>
              </a:spcAft>
              <a:buClr>
                <a:schemeClr val="dk1"/>
              </a:buClr>
              <a:buSzPts val="800"/>
              <a:buChar char="•"/>
              <a:defRPr sz="1067"/>
            </a:lvl6pPr>
            <a:lvl7pPr marL="4267413" lvl="6" indent="-372552" algn="l">
              <a:lnSpc>
                <a:spcPct val="100000"/>
              </a:lnSpc>
              <a:spcBef>
                <a:spcPts val="267"/>
              </a:spcBef>
              <a:spcAft>
                <a:spcPts val="0"/>
              </a:spcAft>
              <a:buClr>
                <a:schemeClr val="dk1"/>
              </a:buClr>
              <a:buSzPts val="800"/>
              <a:buChar char="•"/>
              <a:defRPr sz="1067"/>
            </a:lvl7pPr>
            <a:lvl8pPr marL="4877044" lvl="7" indent="-372552" algn="l">
              <a:lnSpc>
                <a:spcPct val="100000"/>
              </a:lnSpc>
              <a:spcBef>
                <a:spcPts val="267"/>
              </a:spcBef>
              <a:spcAft>
                <a:spcPts val="0"/>
              </a:spcAft>
              <a:buClr>
                <a:schemeClr val="dk1"/>
              </a:buClr>
              <a:buSzPts val="800"/>
              <a:buChar char="•"/>
              <a:defRPr sz="1067"/>
            </a:lvl8pPr>
            <a:lvl9pPr marL="5486674" lvl="8" indent="-372552" algn="l">
              <a:lnSpc>
                <a:spcPct val="100000"/>
              </a:lnSpc>
              <a:spcBef>
                <a:spcPts val="267"/>
              </a:spcBef>
              <a:spcAft>
                <a:spcPts val="0"/>
              </a:spcAft>
              <a:buClr>
                <a:schemeClr val="dk1"/>
              </a:buClr>
              <a:buSzPts val="800"/>
              <a:buChar char="•"/>
              <a:defRPr sz="1067"/>
            </a:lvl9pPr>
          </a:lstStyle>
          <a:p>
            <a:endParaRPr/>
          </a:p>
        </p:txBody>
      </p:sp>
      <p:sp>
        <p:nvSpPr>
          <p:cNvPr id="216" name="Google Shape;216;p37"/>
          <p:cNvSpPr txBox="1">
            <a:spLocks noGrp="1"/>
          </p:cNvSpPr>
          <p:nvPr>
            <p:ph type="dt" idx="10"/>
          </p:nvPr>
        </p:nvSpPr>
        <p:spPr>
          <a:xfrm>
            <a:off x="304800" y="4237568"/>
            <a:ext cx="1422400" cy="243417"/>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17" name="Google Shape;217;p37"/>
          <p:cNvSpPr txBox="1">
            <a:spLocks noGrp="1"/>
          </p:cNvSpPr>
          <p:nvPr>
            <p:ph type="ftr" idx="11"/>
          </p:nvPr>
        </p:nvSpPr>
        <p:spPr>
          <a:xfrm>
            <a:off x="2082800" y="4237568"/>
            <a:ext cx="1930400" cy="243417"/>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18" name="Google Shape;218;p37"/>
          <p:cNvSpPr txBox="1">
            <a:spLocks noGrp="1"/>
          </p:cNvSpPr>
          <p:nvPr>
            <p:ph type="sldNum" idx="12"/>
          </p:nvPr>
        </p:nvSpPr>
        <p:spPr>
          <a:xfrm>
            <a:off x="4368800" y="4237568"/>
            <a:ext cx="1422400" cy="243417"/>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17433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19"/>
        <p:cNvGrpSpPr/>
        <p:nvPr/>
      </p:nvGrpSpPr>
      <p:grpSpPr>
        <a:xfrm>
          <a:off x="0" y="0"/>
          <a:ext cx="0" cy="0"/>
          <a:chOff x="0" y="0"/>
          <a:chExt cx="0" cy="0"/>
        </a:xfrm>
      </p:grpSpPr>
      <p:sp>
        <p:nvSpPr>
          <p:cNvPr id="220" name="Google Shape;220;p38"/>
          <p:cNvSpPr txBox="1">
            <a:spLocks noGrp="1"/>
          </p:cNvSpPr>
          <p:nvPr>
            <p:ph type="title"/>
          </p:nvPr>
        </p:nvSpPr>
        <p:spPr>
          <a:xfrm>
            <a:off x="304801" y="182034"/>
            <a:ext cx="2005543" cy="774700"/>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a:buNone/>
              <a:defRPr sz="1333"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21" name="Google Shape;221;p38"/>
          <p:cNvSpPr txBox="1">
            <a:spLocks noGrp="1"/>
          </p:cNvSpPr>
          <p:nvPr>
            <p:ph type="body" idx="1"/>
          </p:nvPr>
        </p:nvSpPr>
        <p:spPr>
          <a:xfrm>
            <a:off x="2383368" y="182033"/>
            <a:ext cx="3407833" cy="3902075"/>
          </a:xfrm>
          <a:prstGeom prst="rect">
            <a:avLst/>
          </a:prstGeom>
          <a:noFill/>
          <a:ln>
            <a:noFill/>
          </a:ln>
        </p:spPr>
        <p:txBody>
          <a:bodyPr spcFirstLastPara="1" wrap="square" lIns="45725" tIns="22850" rIns="45725" bIns="22850" anchor="t" anchorCtr="0">
            <a:normAutofit/>
          </a:bodyPr>
          <a:lstStyle>
            <a:lvl1pPr marL="609630" lvl="0" indent="-440289" algn="l">
              <a:lnSpc>
                <a:spcPct val="100000"/>
              </a:lnSpc>
              <a:spcBef>
                <a:spcPts val="400"/>
              </a:spcBef>
              <a:spcAft>
                <a:spcPts val="0"/>
              </a:spcAft>
              <a:buClr>
                <a:schemeClr val="dk1"/>
              </a:buClr>
              <a:buSzPts val="1600"/>
              <a:buChar char="•"/>
              <a:defRPr sz="2133"/>
            </a:lvl1pPr>
            <a:lvl2pPr marL="1219261" lvl="1" indent="-423355" algn="l">
              <a:lnSpc>
                <a:spcPct val="100000"/>
              </a:lnSpc>
              <a:spcBef>
                <a:spcPts val="400"/>
              </a:spcBef>
              <a:spcAft>
                <a:spcPts val="0"/>
              </a:spcAft>
              <a:buClr>
                <a:schemeClr val="dk1"/>
              </a:buClr>
              <a:buSzPts val="1400"/>
              <a:buChar char="–"/>
              <a:defRPr sz="1867"/>
            </a:lvl2pPr>
            <a:lvl3pPr marL="1828891" lvl="2" indent="-406420" algn="l">
              <a:lnSpc>
                <a:spcPct val="100000"/>
              </a:lnSpc>
              <a:spcBef>
                <a:spcPts val="267"/>
              </a:spcBef>
              <a:spcAft>
                <a:spcPts val="0"/>
              </a:spcAft>
              <a:buClr>
                <a:schemeClr val="dk1"/>
              </a:buClr>
              <a:buSzPts val="1200"/>
              <a:buChar char="•"/>
              <a:defRPr sz="1600"/>
            </a:lvl3pPr>
            <a:lvl4pPr marL="2438522" lvl="3" indent="-389486" algn="l">
              <a:lnSpc>
                <a:spcPct val="100000"/>
              </a:lnSpc>
              <a:spcBef>
                <a:spcPts val="267"/>
              </a:spcBef>
              <a:spcAft>
                <a:spcPts val="0"/>
              </a:spcAft>
              <a:buClr>
                <a:schemeClr val="dk1"/>
              </a:buClr>
              <a:buSzPts val="1000"/>
              <a:buChar char="–"/>
              <a:defRPr sz="1333"/>
            </a:lvl4pPr>
            <a:lvl5pPr marL="3048152" lvl="4" indent="-389486" algn="l">
              <a:lnSpc>
                <a:spcPct val="100000"/>
              </a:lnSpc>
              <a:spcBef>
                <a:spcPts val="267"/>
              </a:spcBef>
              <a:spcAft>
                <a:spcPts val="0"/>
              </a:spcAft>
              <a:buClr>
                <a:schemeClr val="dk1"/>
              </a:buClr>
              <a:buSzPts val="1000"/>
              <a:buChar char="»"/>
              <a:defRPr sz="1333"/>
            </a:lvl5pPr>
            <a:lvl6pPr marL="3657783" lvl="5" indent="-389486" algn="l">
              <a:lnSpc>
                <a:spcPct val="100000"/>
              </a:lnSpc>
              <a:spcBef>
                <a:spcPts val="267"/>
              </a:spcBef>
              <a:spcAft>
                <a:spcPts val="0"/>
              </a:spcAft>
              <a:buClr>
                <a:schemeClr val="dk1"/>
              </a:buClr>
              <a:buSzPts val="1000"/>
              <a:buChar char="•"/>
              <a:defRPr sz="1333"/>
            </a:lvl6pPr>
            <a:lvl7pPr marL="4267413" lvl="6" indent="-389486" algn="l">
              <a:lnSpc>
                <a:spcPct val="100000"/>
              </a:lnSpc>
              <a:spcBef>
                <a:spcPts val="267"/>
              </a:spcBef>
              <a:spcAft>
                <a:spcPts val="0"/>
              </a:spcAft>
              <a:buClr>
                <a:schemeClr val="dk1"/>
              </a:buClr>
              <a:buSzPts val="1000"/>
              <a:buChar char="•"/>
              <a:defRPr sz="1333"/>
            </a:lvl7pPr>
            <a:lvl8pPr marL="4877044" lvl="7" indent="-389486" algn="l">
              <a:lnSpc>
                <a:spcPct val="100000"/>
              </a:lnSpc>
              <a:spcBef>
                <a:spcPts val="267"/>
              </a:spcBef>
              <a:spcAft>
                <a:spcPts val="0"/>
              </a:spcAft>
              <a:buClr>
                <a:schemeClr val="dk1"/>
              </a:buClr>
              <a:buSzPts val="1000"/>
              <a:buChar char="•"/>
              <a:defRPr sz="1333"/>
            </a:lvl8pPr>
            <a:lvl9pPr marL="5486674" lvl="8" indent="-389486" algn="l">
              <a:lnSpc>
                <a:spcPct val="100000"/>
              </a:lnSpc>
              <a:spcBef>
                <a:spcPts val="267"/>
              </a:spcBef>
              <a:spcAft>
                <a:spcPts val="0"/>
              </a:spcAft>
              <a:buClr>
                <a:schemeClr val="dk1"/>
              </a:buClr>
              <a:buSzPts val="1000"/>
              <a:buChar char="•"/>
              <a:defRPr sz="1333"/>
            </a:lvl9pPr>
          </a:lstStyle>
          <a:p>
            <a:endParaRPr/>
          </a:p>
        </p:txBody>
      </p:sp>
      <p:sp>
        <p:nvSpPr>
          <p:cNvPr id="222" name="Google Shape;222;p38"/>
          <p:cNvSpPr txBox="1">
            <a:spLocks noGrp="1"/>
          </p:cNvSpPr>
          <p:nvPr>
            <p:ph type="body" idx="2"/>
          </p:nvPr>
        </p:nvSpPr>
        <p:spPr>
          <a:xfrm>
            <a:off x="304801" y="956733"/>
            <a:ext cx="2005543" cy="3127376"/>
          </a:xfrm>
          <a:prstGeom prst="rect">
            <a:avLst/>
          </a:prstGeom>
          <a:noFill/>
          <a:ln>
            <a:noFill/>
          </a:ln>
        </p:spPr>
        <p:txBody>
          <a:bodyPr spcFirstLastPara="1" wrap="square" lIns="45725" tIns="22850" rIns="45725" bIns="22850" anchor="t" anchorCtr="0">
            <a:normAutofit/>
          </a:bodyPr>
          <a:lstStyle>
            <a:lvl1pPr marL="609630" lvl="0" indent="-304815" algn="l">
              <a:lnSpc>
                <a:spcPct val="100000"/>
              </a:lnSpc>
              <a:spcBef>
                <a:spcPts val="133"/>
              </a:spcBef>
              <a:spcAft>
                <a:spcPts val="0"/>
              </a:spcAft>
              <a:buClr>
                <a:schemeClr val="dk1"/>
              </a:buClr>
              <a:buSzPts val="700"/>
              <a:buNone/>
              <a:defRPr sz="933"/>
            </a:lvl1pPr>
            <a:lvl2pPr marL="1219261" lvl="1" indent="-304815" algn="l">
              <a:lnSpc>
                <a:spcPct val="100000"/>
              </a:lnSpc>
              <a:spcBef>
                <a:spcPts val="133"/>
              </a:spcBef>
              <a:spcAft>
                <a:spcPts val="0"/>
              </a:spcAft>
              <a:buClr>
                <a:schemeClr val="dk1"/>
              </a:buClr>
              <a:buSzPts val="600"/>
              <a:buNone/>
              <a:defRPr sz="800"/>
            </a:lvl2pPr>
            <a:lvl3pPr marL="1828891" lvl="2" indent="-304815" algn="l">
              <a:lnSpc>
                <a:spcPct val="100000"/>
              </a:lnSpc>
              <a:spcBef>
                <a:spcPts val="133"/>
              </a:spcBef>
              <a:spcAft>
                <a:spcPts val="0"/>
              </a:spcAft>
              <a:buClr>
                <a:schemeClr val="dk1"/>
              </a:buClr>
              <a:buSzPts val="500"/>
              <a:buNone/>
              <a:defRPr sz="667"/>
            </a:lvl3pPr>
            <a:lvl4pPr marL="2438522" lvl="3" indent="-304815" algn="l">
              <a:lnSpc>
                <a:spcPct val="100000"/>
              </a:lnSpc>
              <a:spcBef>
                <a:spcPts val="133"/>
              </a:spcBef>
              <a:spcAft>
                <a:spcPts val="0"/>
              </a:spcAft>
              <a:buClr>
                <a:schemeClr val="dk1"/>
              </a:buClr>
              <a:buSzPts val="500"/>
              <a:buNone/>
              <a:defRPr sz="667"/>
            </a:lvl4pPr>
            <a:lvl5pPr marL="3048152" lvl="4" indent="-304815" algn="l">
              <a:lnSpc>
                <a:spcPct val="100000"/>
              </a:lnSpc>
              <a:spcBef>
                <a:spcPts val="133"/>
              </a:spcBef>
              <a:spcAft>
                <a:spcPts val="0"/>
              </a:spcAft>
              <a:buClr>
                <a:schemeClr val="dk1"/>
              </a:buClr>
              <a:buSzPts val="500"/>
              <a:buNone/>
              <a:defRPr sz="667"/>
            </a:lvl5pPr>
            <a:lvl6pPr marL="3657783" lvl="5" indent="-304815" algn="l">
              <a:lnSpc>
                <a:spcPct val="100000"/>
              </a:lnSpc>
              <a:spcBef>
                <a:spcPts val="133"/>
              </a:spcBef>
              <a:spcAft>
                <a:spcPts val="0"/>
              </a:spcAft>
              <a:buClr>
                <a:schemeClr val="dk1"/>
              </a:buClr>
              <a:buSzPts val="500"/>
              <a:buNone/>
              <a:defRPr sz="667"/>
            </a:lvl6pPr>
            <a:lvl7pPr marL="4267413" lvl="6" indent="-304815" algn="l">
              <a:lnSpc>
                <a:spcPct val="100000"/>
              </a:lnSpc>
              <a:spcBef>
                <a:spcPts val="133"/>
              </a:spcBef>
              <a:spcAft>
                <a:spcPts val="0"/>
              </a:spcAft>
              <a:buClr>
                <a:schemeClr val="dk1"/>
              </a:buClr>
              <a:buSzPts val="500"/>
              <a:buNone/>
              <a:defRPr sz="667"/>
            </a:lvl7pPr>
            <a:lvl8pPr marL="4877044" lvl="7" indent="-304815" algn="l">
              <a:lnSpc>
                <a:spcPct val="100000"/>
              </a:lnSpc>
              <a:spcBef>
                <a:spcPts val="133"/>
              </a:spcBef>
              <a:spcAft>
                <a:spcPts val="0"/>
              </a:spcAft>
              <a:buClr>
                <a:schemeClr val="dk1"/>
              </a:buClr>
              <a:buSzPts val="500"/>
              <a:buNone/>
              <a:defRPr sz="667"/>
            </a:lvl8pPr>
            <a:lvl9pPr marL="5486674" lvl="8" indent="-304815" algn="l">
              <a:lnSpc>
                <a:spcPct val="100000"/>
              </a:lnSpc>
              <a:spcBef>
                <a:spcPts val="133"/>
              </a:spcBef>
              <a:spcAft>
                <a:spcPts val="0"/>
              </a:spcAft>
              <a:buClr>
                <a:schemeClr val="dk1"/>
              </a:buClr>
              <a:buSzPts val="500"/>
              <a:buNone/>
              <a:defRPr sz="667"/>
            </a:lvl9pPr>
          </a:lstStyle>
          <a:p>
            <a:endParaRPr/>
          </a:p>
        </p:txBody>
      </p:sp>
      <p:sp>
        <p:nvSpPr>
          <p:cNvPr id="223" name="Google Shape;223;p38"/>
          <p:cNvSpPr txBox="1">
            <a:spLocks noGrp="1"/>
          </p:cNvSpPr>
          <p:nvPr>
            <p:ph type="dt" idx="10"/>
          </p:nvPr>
        </p:nvSpPr>
        <p:spPr>
          <a:xfrm>
            <a:off x="304800" y="4237568"/>
            <a:ext cx="1422400" cy="243417"/>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24" name="Google Shape;224;p38"/>
          <p:cNvSpPr txBox="1">
            <a:spLocks noGrp="1"/>
          </p:cNvSpPr>
          <p:nvPr>
            <p:ph type="ftr" idx="11"/>
          </p:nvPr>
        </p:nvSpPr>
        <p:spPr>
          <a:xfrm>
            <a:off x="2082800" y="4237568"/>
            <a:ext cx="1930400" cy="243417"/>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25" name="Google Shape;225;p38"/>
          <p:cNvSpPr txBox="1">
            <a:spLocks noGrp="1"/>
          </p:cNvSpPr>
          <p:nvPr>
            <p:ph type="sldNum" idx="12"/>
          </p:nvPr>
        </p:nvSpPr>
        <p:spPr>
          <a:xfrm>
            <a:off x="4368800" y="4237568"/>
            <a:ext cx="1422400" cy="243417"/>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20584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48036-C279-9793-FCC5-BC3FE4BA47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E428CF-874F-7D8F-40E7-6B65B3917A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807210-90D4-1DD3-6A85-A21AD855B7DE}"/>
              </a:ext>
            </a:extLst>
          </p:cNvPr>
          <p:cNvSpPr>
            <a:spLocks noGrp="1"/>
          </p:cNvSpPr>
          <p:nvPr>
            <p:ph type="dt" sz="half" idx="10"/>
          </p:nvPr>
        </p:nvSpPr>
        <p:spPr/>
        <p:txBody>
          <a:bodyPr/>
          <a:lstStyle/>
          <a:p>
            <a:fld id="{AC695EFE-DD9E-4C11-ABB3-21FB15685335}" type="datetimeFigureOut">
              <a:rPr lang="en-US" smtClean="0"/>
              <a:t>10/20/2023</a:t>
            </a:fld>
            <a:endParaRPr lang="en-US"/>
          </a:p>
        </p:txBody>
      </p:sp>
      <p:sp>
        <p:nvSpPr>
          <p:cNvPr id="5" name="Footer Placeholder 4">
            <a:extLst>
              <a:ext uri="{FF2B5EF4-FFF2-40B4-BE49-F238E27FC236}">
                <a16:creationId xmlns:a16="http://schemas.microsoft.com/office/drawing/2014/main" id="{8C5FF49D-3599-81A7-2A9D-D738BB1307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6AA740-6B7A-7F3A-028C-04FB146CBE60}"/>
              </a:ext>
            </a:extLst>
          </p:cNvPr>
          <p:cNvSpPr>
            <a:spLocks noGrp="1"/>
          </p:cNvSpPr>
          <p:nvPr>
            <p:ph type="sldNum" sz="quarter" idx="12"/>
          </p:nvPr>
        </p:nvSpPr>
        <p:spPr/>
        <p:txBody>
          <a:bodyPr/>
          <a:lstStyle/>
          <a:p>
            <a:fld id="{5AFFAF44-D0C6-47F5-92AF-8558515C88F9}" type="slidenum">
              <a:rPr lang="en-US" smtClean="0"/>
              <a:t>‹#›</a:t>
            </a:fld>
            <a:endParaRPr lang="en-US"/>
          </a:p>
        </p:txBody>
      </p:sp>
    </p:spTree>
    <p:extLst>
      <p:ext uri="{BB962C8B-B14F-4D97-AF65-F5344CB8AC3E}">
        <p14:creationId xmlns:p14="http://schemas.microsoft.com/office/powerpoint/2010/main" val="14541772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26"/>
        <p:cNvGrpSpPr/>
        <p:nvPr/>
      </p:nvGrpSpPr>
      <p:grpSpPr>
        <a:xfrm>
          <a:off x="0" y="0"/>
          <a:ext cx="0" cy="0"/>
          <a:chOff x="0" y="0"/>
          <a:chExt cx="0" cy="0"/>
        </a:xfrm>
      </p:grpSpPr>
      <p:sp>
        <p:nvSpPr>
          <p:cNvPr id="227" name="Google Shape;227;p39"/>
          <p:cNvSpPr txBox="1">
            <a:spLocks noGrp="1"/>
          </p:cNvSpPr>
          <p:nvPr>
            <p:ph type="title"/>
          </p:nvPr>
        </p:nvSpPr>
        <p:spPr>
          <a:xfrm>
            <a:off x="1194859" y="3200401"/>
            <a:ext cx="3657600" cy="377825"/>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a:buNone/>
              <a:defRPr sz="1333"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28" name="Google Shape;228;p39"/>
          <p:cNvSpPr>
            <a:spLocks noGrp="1"/>
          </p:cNvSpPr>
          <p:nvPr>
            <p:ph type="pic" idx="2"/>
          </p:nvPr>
        </p:nvSpPr>
        <p:spPr>
          <a:xfrm>
            <a:off x="1194859" y="408517"/>
            <a:ext cx="3657600" cy="2743200"/>
          </a:xfrm>
          <a:prstGeom prst="rect">
            <a:avLst/>
          </a:prstGeom>
          <a:noFill/>
          <a:ln>
            <a:noFill/>
          </a:ln>
        </p:spPr>
        <p:txBody>
          <a:bodyPr spcFirstLastPara="1" wrap="square" lIns="45725" tIns="22850" rIns="45725" bIns="22850" anchor="t" anchorCtr="0">
            <a:noAutofit/>
          </a:bodyPr>
          <a:lstStyle>
            <a:lvl1pPr marR="0" lvl="0" algn="l" rtl="0">
              <a:lnSpc>
                <a:spcPct val="100000"/>
              </a:lnSpc>
              <a:spcBef>
                <a:spcPts val="400"/>
              </a:spcBef>
              <a:spcAft>
                <a:spcPts val="0"/>
              </a:spcAft>
              <a:buClr>
                <a:schemeClr val="dk1"/>
              </a:buClr>
              <a:buSzPts val="1600"/>
              <a:buFont typeface="Arial"/>
              <a:buNone/>
              <a:defRPr sz="2133" b="0" i="0" u="none" strike="noStrike" cap="none">
                <a:solidFill>
                  <a:schemeClr val="dk1"/>
                </a:solidFill>
                <a:latin typeface="Calibri"/>
                <a:ea typeface="Calibri"/>
                <a:cs typeface="Calibri"/>
                <a:sym typeface="Calibri"/>
              </a:defRPr>
            </a:lvl1pPr>
            <a:lvl2pPr marR="0" lvl="1" algn="l" rtl="0">
              <a:lnSpc>
                <a:spcPct val="100000"/>
              </a:lnSpc>
              <a:spcBef>
                <a:spcPts val="400"/>
              </a:spcBef>
              <a:spcAft>
                <a:spcPts val="0"/>
              </a:spcAft>
              <a:buClr>
                <a:schemeClr val="dk1"/>
              </a:buClr>
              <a:buSzPts val="1400"/>
              <a:buFont typeface="Arial"/>
              <a:buNone/>
              <a:defRPr sz="1867" b="0" i="0" u="none" strike="noStrike" cap="none">
                <a:solidFill>
                  <a:schemeClr val="dk1"/>
                </a:solidFill>
                <a:latin typeface="Calibri"/>
                <a:ea typeface="Calibri"/>
                <a:cs typeface="Calibri"/>
                <a:sym typeface="Calibri"/>
              </a:defRPr>
            </a:lvl2pPr>
            <a:lvl3pPr marR="0" lvl="2" algn="l" rtl="0">
              <a:lnSpc>
                <a:spcPct val="100000"/>
              </a:lnSpc>
              <a:spcBef>
                <a:spcPts val="267"/>
              </a:spcBef>
              <a:spcAft>
                <a:spcPts val="0"/>
              </a:spcAft>
              <a:buClr>
                <a:schemeClr val="dk1"/>
              </a:buClr>
              <a:buSzPts val="1200"/>
              <a:buFont typeface="Arial"/>
              <a:buNone/>
              <a:defRPr sz="1600" b="0" i="0" u="none" strike="noStrike" cap="none">
                <a:solidFill>
                  <a:schemeClr val="dk1"/>
                </a:solidFill>
                <a:latin typeface="Calibri"/>
                <a:ea typeface="Calibri"/>
                <a:cs typeface="Calibri"/>
                <a:sym typeface="Calibri"/>
              </a:defRPr>
            </a:lvl3pPr>
            <a:lvl4pPr marR="0" lvl="3" algn="l" rtl="0">
              <a:lnSpc>
                <a:spcPct val="100000"/>
              </a:lnSpc>
              <a:spcBef>
                <a:spcPts val="267"/>
              </a:spcBef>
              <a:spcAft>
                <a:spcPts val="0"/>
              </a:spcAft>
              <a:buClr>
                <a:schemeClr val="dk1"/>
              </a:buClr>
              <a:buSzPts val="1000"/>
              <a:buFont typeface="Arial"/>
              <a:buNone/>
              <a:defRPr sz="1333" b="0" i="0" u="none" strike="noStrike" cap="none">
                <a:solidFill>
                  <a:schemeClr val="dk1"/>
                </a:solidFill>
                <a:latin typeface="Calibri"/>
                <a:ea typeface="Calibri"/>
                <a:cs typeface="Calibri"/>
                <a:sym typeface="Calibri"/>
              </a:defRPr>
            </a:lvl4pPr>
            <a:lvl5pPr marR="0" lvl="4" algn="l" rtl="0">
              <a:lnSpc>
                <a:spcPct val="100000"/>
              </a:lnSpc>
              <a:spcBef>
                <a:spcPts val="267"/>
              </a:spcBef>
              <a:spcAft>
                <a:spcPts val="0"/>
              </a:spcAft>
              <a:buClr>
                <a:schemeClr val="dk1"/>
              </a:buClr>
              <a:buSzPts val="1000"/>
              <a:buFont typeface="Arial"/>
              <a:buNone/>
              <a:defRPr sz="1333" b="0" i="0" u="none" strike="noStrike" cap="none">
                <a:solidFill>
                  <a:schemeClr val="dk1"/>
                </a:solidFill>
                <a:latin typeface="Calibri"/>
                <a:ea typeface="Calibri"/>
                <a:cs typeface="Calibri"/>
                <a:sym typeface="Calibri"/>
              </a:defRPr>
            </a:lvl5pPr>
            <a:lvl6pPr marR="0" lvl="5" algn="l" rtl="0">
              <a:lnSpc>
                <a:spcPct val="100000"/>
              </a:lnSpc>
              <a:spcBef>
                <a:spcPts val="267"/>
              </a:spcBef>
              <a:spcAft>
                <a:spcPts val="0"/>
              </a:spcAft>
              <a:buClr>
                <a:schemeClr val="dk1"/>
              </a:buClr>
              <a:buSzPts val="1000"/>
              <a:buFont typeface="Arial"/>
              <a:buNone/>
              <a:defRPr sz="1333" b="0" i="0" u="none" strike="noStrike" cap="none">
                <a:solidFill>
                  <a:schemeClr val="dk1"/>
                </a:solidFill>
                <a:latin typeface="Calibri"/>
                <a:ea typeface="Calibri"/>
                <a:cs typeface="Calibri"/>
                <a:sym typeface="Calibri"/>
              </a:defRPr>
            </a:lvl6pPr>
            <a:lvl7pPr marR="0" lvl="6" algn="l" rtl="0">
              <a:lnSpc>
                <a:spcPct val="100000"/>
              </a:lnSpc>
              <a:spcBef>
                <a:spcPts val="267"/>
              </a:spcBef>
              <a:spcAft>
                <a:spcPts val="0"/>
              </a:spcAft>
              <a:buClr>
                <a:schemeClr val="dk1"/>
              </a:buClr>
              <a:buSzPts val="1000"/>
              <a:buFont typeface="Arial"/>
              <a:buNone/>
              <a:defRPr sz="1333" b="0" i="0" u="none" strike="noStrike" cap="none">
                <a:solidFill>
                  <a:schemeClr val="dk1"/>
                </a:solidFill>
                <a:latin typeface="Calibri"/>
                <a:ea typeface="Calibri"/>
                <a:cs typeface="Calibri"/>
                <a:sym typeface="Calibri"/>
              </a:defRPr>
            </a:lvl7pPr>
            <a:lvl8pPr marR="0" lvl="7" algn="l" rtl="0">
              <a:lnSpc>
                <a:spcPct val="100000"/>
              </a:lnSpc>
              <a:spcBef>
                <a:spcPts val="267"/>
              </a:spcBef>
              <a:spcAft>
                <a:spcPts val="0"/>
              </a:spcAft>
              <a:buClr>
                <a:schemeClr val="dk1"/>
              </a:buClr>
              <a:buSzPts val="1000"/>
              <a:buFont typeface="Arial"/>
              <a:buNone/>
              <a:defRPr sz="1333" b="0" i="0" u="none" strike="noStrike" cap="none">
                <a:solidFill>
                  <a:schemeClr val="dk1"/>
                </a:solidFill>
                <a:latin typeface="Calibri"/>
                <a:ea typeface="Calibri"/>
                <a:cs typeface="Calibri"/>
                <a:sym typeface="Calibri"/>
              </a:defRPr>
            </a:lvl8pPr>
            <a:lvl9pPr marR="0" lvl="8" algn="l" rtl="0">
              <a:lnSpc>
                <a:spcPct val="100000"/>
              </a:lnSpc>
              <a:spcBef>
                <a:spcPts val="267"/>
              </a:spcBef>
              <a:spcAft>
                <a:spcPts val="0"/>
              </a:spcAft>
              <a:buClr>
                <a:schemeClr val="dk1"/>
              </a:buClr>
              <a:buSzPts val="1000"/>
              <a:buFont typeface="Arial"/>
              <a:buNone/>
              <a:defRPr sz="1333" b="0" i="0" u="none" strike="noStrike" cap="none">
                <a:solidFill>
                  <a:schemeClr val="dk1"/>
                </a:solidFill>
                <a:latin typeface="Calibri"/>
                <a:ea typeface="Calibri"/>
                <a:cs typeface="Calibri"/>
                <a:sym typeface="Calibri"/>
              </a:defRPr>
            </a:lvl9pPr>
          </a:lstStyle>
          <a:p>
            <a:endParaRPr/>
          </a:p>
        </p:txBody>
      </p:sp>
      <p:sp>
        <p:nvSpPr>
          <p:cNvPr id="229" name="Google Shape;229;p39"/>
          <p:cNvSpPr txBox="1">
            <a:spLocks noGrp="1"/>
          </p:cNvSpPr>
          <p:nvPr>
            <p:ph type="body" idx="1"/>
          </p:nvPr>
        </p:nvSpPr>
        <p:spPr>
          <a:xfrm>
            <a:off x="1194859" y="3578226"/>
            <a:ext cx="3657600" cy="536575"/>
          </a:xfrm>
          <a:prstGeom prst="rect">
            <a:avLst/>
          </a:prstGeom>
          <a:noFill/>
          <a:ln>
            <a:noFill/>
          </a:ln>
        </p:spPr>
        <p:txBody>
          <a:bodyPr spcFirstLastPara="1" wrap="square" lIns="45725" tIns="22850" rIns="45725" bIns="22850" anchor="t" anchorCtr="0">
            <a:normAutofit/>
          </a:bodyPr>
          <a:lstStyle>
            <a:lvl1pPr marL="609630" lvl="0" indent="-304815" algn="l">
              <a:lnSpc>
                <a:spcPct val="100000"/>
              </a:lnSpc>
              <a:spcBef>
                <a:spcPts val="133"/>
              </a:spcBef>
              <a:spcAft>
                <a:spcPts val="0"/>
              </a:spcAft>
              <a:buClr>
                <a:schemeClr val="dk1"/>
              </a:buClr>
              <a:buSzPts val="700"/>
              <a:buNone/>
              <a:defRPr sz="933"/>
            </a:lvl1pPr>
            <a:lvl2pPr marL="1219261" lvl="1" indent="-304815" algn="l">
              <a:lnSpc>
                <a:spcPct val="100000"/>
              </a:lnSpc>
              <a:spcBef>
                <a:spcPts val="133"/>
              </a:spcBef>
              <a:spcAft>
                <a:spcPts val="0"/>
              </a:spcAft>
              <a:buClr>
                <a:schemeClr val="dk1"/>
              </a:buClr>
              <a:buSzPts val="600"/>
              <a:buNone/>
              <a:defRPr sz="800"/>
            </a:lvl2pPr>
            <a:lvl3pPr marL="1828891" lvl="2" indent="-304815" algn="l">
              <a:lnSpc>
                <a:spcPct val="100000"/>
              </a:lnSpc>
              <a:spcBef>
                <a:spcPts val="133"/>
              </a:spcBef>
              <a:spcAft>
                <a:spcPts val="0"/>
              </a:spcAft>
              <a:buClr>
                <a:schemeClr val="dk1"/>
              </a:buClr>
              <a:buSzPts val="500"/>
              <a:buNone/>
              <a:defRPr sz="667"/>
            </a:lvl3pPr>
            <a:lvl4pPr marL="2438522" lvl="3" indent="-304815" algn="l">
              <a:lnSpc>
                <a:spcPct val="100000"/>
              </a:lnSpc>
              <a:spcBef>
                <a:spcPts val="133"/>
              </a:spcBef>
              <a:spcAft>
                <a:spcPts val="0"/>
              </a:spcAft>
              <a:buClr>
                <a:schemeClr val="dk1"/>
              </a:buClr>
              <a:buSzPts val="500"/>
              <a:buNone/>
              <a:defRPr sz="667"/>
            </a:lvl4pPr>
            <a:lvl5pPr marL="3048152" lvl="4" indent="-304815" algn="l">
              <a:lnSpc>
                <a:spcPct val="100000"/>
              </a:lnSpc>
              <a:spcBef>
                <a:spcPts val="133"/>
              </a:spcBef>
              <a:spcAft>
                <a:spcPts val="0"/>
              </a:spcAft>
              <a:buClr>
                <a:schemeClr val="dk1"/>
              </a:buClr>
              <a:buSzPts val="500"/>
              <a:buNone/>
              <a:defRPr sz="667"/>
            </a:lvl5pPr>
            <a:lvl6pPr marL="3657783" lvl="5" indent="-304815" algn="l">
              <a:lnSpc>
                <a:spcPct val="100000"/>
              </a:lnSpc>
              <a:spcBef>
                <a:spcPts val="133"/>
              </a:spcBef>
              <a:spcAft>
                <a:spcPts val="0"/>
              </a:spcAft>
              <a:buClr>
                <a:schemeClr val="dk1"/>
              </a:buClr>
              <a:buSzPts val="500"/>
              <a:buNone/>
              <a:defRPr sz="667"/>
            </a:lvl6pPr>
            <a:lvl7pPr marL="4267413" lvl="6" indent="-304815" algn="l">
              <a:lnSpc>
                <a:spcPct val="100000"/>
              </a:lnSpc>
              <a:spcBef>
                <a:spcPts val="133"/>
              </a:spcBef>
              <a:spcAft>
                <a:spcPts val="0"/>
              </a:spcAft>
              <a:buClr>
                <a:schemeClr val="dk1"/>
              </a:buClr>
              <a:buSzPts val="500"/>
              <a:buNone/>
              <a:defRPr sz="667"/>
            </a:lvl7pPr>
            <a:lvl8pPr marL="4877044" lvl="7" indent="-304815" algn="l">
              <a:lnSpc>
                <a:spcPct val="100000"/>
              </a:lnSpc>
              <a:spcBef>
                <a:spcPts val="133"/>
              </a:spcBef>
              <a:spcAft>
                <a:spcPts val="0"/>
              </a:spcAft>
              <a:buClr>
                <a:schemeClr val="dk1"/>
              </a:buClr>
              <a:buSzPts val="500"/>
              <a:buNone/>
              <a:defRPr sz="667"/>
            </a:lvl8pPr>
            <a:lvl9pPr marL="5486674" lvl="8" indent="-304815" algn="l">
              <a:lnSpc>
                <a:spcPct val="100000"/>
              </a:lnSpc>
              <a:spcBef>
                <a:spcPts val="133"/>
              </a:spcBef>
              <a:spcAft>
                <a:spcPts val="0"/>
              </a:spcAft>
              <a:buClr>
                <a:schemeClr val="dk1"/>
              </a:buClr>
              <a:buSzPts val="500"/>
              <a:buNone/>
              <a:defRPr sz="667"/>
            </a:lvl9pPr>
          </a:lstStyle>
          <a:p>
            <a:endParaRPr/>
          </a:p>
        </p:txBody>
      </p:sp>
      <p:sp>
        <p:nvSpPr>
          <p:cNvPr id="230" name="Google Shape;230;p39"/>
          <p:cNvSpPr txBox="1">
            <a:spLocks noGrp="1"/>
          </p:cNvSpPr>
          <p:nvPr>
            <p:ph type="dt" idx="10"/>
          </p:nvPr>
        </p:nvSpPr>
        <p:spPr>
          <a:xfrm>
            <a:off x="304800" y="4237568"/>
            <a:ext cx="1422400" cy="243417"/>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31" name="Google Shape;231;p39"/>
          <p:cNvSpPr txBox="1">
            <a:spLocks noGrp="1"/>
          </p:cNvSpPr>
          <p:nvPr>
            <p:ph type="ftr" idx="11"/>
          </p:nvPr>
        </p:nvSpPr>
        <p:spPr>
          <a:xfrm>
            <a:off x="2082800" y="4237568"/>
            <a:ext cx="1930400" cy="243417"/>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32" name="Google Shape;232;p39"/>
          <p:cNvSpPr txBox="1">
            <a:spLocks noGrp="1"/>
          </p:cNvSpPr>
          <p:nvPr>
            <p:ph type="sldNum" idx="12"/>
          </p:nvPr>
        </p:nvSpPr>
        <p:spPr>
          <a:xfrm>
            <a:off x="4368800" y="4237568"/>
            <a:ext cx="1422400" cy="243417"/>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58529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33"/>
        <p:cNvGrpSpPr/>
        <p:nvPr/>
      </p:nvGrpSpPr>
      <p:grpSpPr>
        <a:xfrm>
          <a:off x="0" y="0"/>
          <a:ext cx="0" cy="0"/>
          <a:chOff x="0" y="0"/>
          <a:chExt cx="0" cy="0"/>
        </a:xfrm>
      </p:grpSpPr>
      <p:sp>
        <p:nvSpPr>
          <p:cNvPr id="234" name="Google Shape;234;p40"/>
          <p:cNvSpPr txBox="1">
            <a:spLocks noGrp="1"/>
          </p:cNvSpPr>
          <p:nvPr>
            <p:ph type="title"/>
          </p:nvPr>
        </p:nvSpPr>
        <p:spPr>
          <a:xfrm>
            <a:off x="304800" y="183092"/>
            <a:ext cx="5486400" cy="7620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35" name="Google Shape;235;p40"/>
          <p:cNvSpPr txBox="1">
            <a:spLocks noGrp="1"/>
          </p:cNvSpPr>
          <p:nvPr>
            <p:ph type="body" idx="1"/>
          </p:nvPr>
        </p:nvSpPr>
        <p:spPr>
          <a:xfrm rot="5400000">
            <a:off x="1539346" y="-167745"/>
            <a:ext cx="3017309" cy="5486400"/>
          </a:xfrm>
          <a:prstGeom prst="rect">
            <a:avLst/>
          </a:prstGeom>
          <a:noFill/>
          <a:ln>
            <a:noFill/>
          </a:ln>
        </p:spPr>
        <p:txBody>
          <a:bodyPr spcFirstLastPara="1" wrap="square" lIns="45725" tIns="22850" rIns="45725" bIns="22850" anchor="t" anchorCtr="0">
            <a:normAutofit/>
          </a:bodyPr>
          <a:lstStyle>
            <a:lvl1pPr marL="609630" lvl="0" indent="-381019" algn="l">
              <a:lnSpc>
                <a:spcPct val="100000"/>
              </a:lnSpc>
              <a:spcBef>
                <a:spcPts val="267"/>
              </a:spcBef>
              <a:spcAft>
                <a:spcPts val="0"/>
              </a:spcAft>
              <a:buClr>
                <a:schemeClr val="dk1"/>
              </a:buClr>
              <a:buSzPts val="900"/>
              <a:buChar char="•"/>
              <a:defRPr/>
            </a:lvl1pPr>
            <a:lvl2pPr marL="1219261" lvl="1" indent="-381019" algn="l">
              <a:lnSpc>
                <a:spcPct val="100000"/>
              </a:lnSpc>
              <a:spcBef>
                <a:spcPts val="267"/>
              </a:spcBef>
              <a:spcAft>
                <a:spcPts val="0"/>
              </a:spcAft>
              <a:buClr>
                <a:schemeClr val="dk1"/>
              </a:buClr>
              <a:buSzPts val="900"/>
              <a:buChar char="–"/>
              <a:defRPr/>
            </a:lvl2pPr>
            <a:lvl3pPr marL="1828891" lvl="2" indent="-381019" algn="l">
              <a:lnSpc>
                <a:spcPct val="100000"/>
              </a:lnSpc>
              <a:spcBef>
                <a:spcPts val="267"/>
              </a:spcBef>
              <a:spcAft>
                <a:spcPts val="0"/>
              </a:spcAft>
              <a:buClr>
                <a:schemeClr val="dk1"/>
              </a:buClr>
              <a:buSzPts val="900"/>
              <a:buChar char="•"/>
              <a:defRPr/>
            </a:lvl3pPr>
            <a:lvl4pPr marL="2438522" lvl="3" indent="-381019" algn="l">
              <a:lnSpc>
                <a:spcPct val="100000"/>
              </a:lnSpc>
              <a:spcBef>
                <a:spcPts val="267"/>
              </a:spcBef>
              <a:spcAft>
                <a:spcPts val="0"/>
              </a:spcAft>
              <a:buClr>
                <a:schemeClr val="dk1"/>
              </a:buClr>
              <a:buSzPts val="900"/>
              <a:buChar char="–"/>
              <a:defRPr/>
            </a:lvl4pPr>
            <a:lvl5pPr marL="3048152" lvl="4" indent="-381019" algn="l">
              <a:lnSpc>
                <a:spcPct val="100000"/>
              </a:lnSpc>
              <a:spcBef>
                <a:spcPts val="267"/>
              </a:spcBef>
              <a:spcAft>
                <a:spcPts val="0"/>
              </a:spcAft>
              <a:buClr>
                <a:schemeClr val="dk1"/>
              </a:buClr>
              <a:buSzPts val="900"/>
              <a:buChar char="»"/>
              <a:defRPr/>
            </a:lvl5pPr>
            <a:lvl6pPr marL="3657783" lvl="5" indent="-381019" algn="l">
              <a:lnSpc>
                <a:spcPct val="100000"/>
              </a:lnSpc>
              <a:spcBef>
                <a:spcPts val="267"/>
              </a:spcBef>
              <a:spcAft>
                <a:spcPts val="0"/>
              </a:spcAft>
              <a:buClr>
                <a:schemeClr val="dk1"/>
              </a:buClr>
              <a:buSzPts val="900"/>
              <a:buChar char="•"/>
              <a:defRPr/>
            </a:lvl6pPr>
            <a:lvl7pPr marL="4267413" lvl="6" indent="-381019" algn="l">
              <a:lnSpc>
                <a:spcPct val="100000"/>
              </a:lnSpc>
              <a:spcBef>
                <a:spcPts val="267"/>
              </a:spcBef>
              <a:spcAft>
                <a:spcPts val="0"/>
              </a:spcAft>
              <a:buClr>
                <a:schemeClr val="dk1"/>
              </a:buClr>
              <a:buSzPts val="900"/>
              <a:buChar char="•"/>
              <a:defRPr/>
            </a:lvl7pPr>
            <a:lvl8pPr marL="4877044" lvl="7" indent="-381019" algn="l">
              <a:lnSpc>
                <a:spcPct val="100000"/>
              </a:lnSpc>
              <a:spcBef>
                <a:spcPts val="267"/>
              </a:spcBef>
              <a:spcAft>
                <a:spcPts val="0"/>
              </a:spcAft>
              <a:buClr>
                <a:schemeClr val="dk1"/>
              </a:buClr>
              <a:buSzPts val="900"/>
              <a:buChar char="•"/>
              <a:defRPr/>
            </a:lvl8pPr>
            <a:lvl9pPr marL="5486674" lvl="8" indent="-381019" algn="l">
              <a:lnSpc>
                <a:spcPct val="100000"/>
              </a:lnSpc>
              <a:spcBef>
                <a:spcPts val="267"/>
              </a:spcBef>
              <a:spcAft>
                <a:spcPts val="0"/>
              </a:spcAft>
              <a:buClr>
                <a:schemeClr val="dk1"/>
              </a:buClr>
              <a:buSzPts val="900"/>
              <a:buChar char="•"/>
              <a:defRPr/>
            </a:lvl9pPr>
          </a:lstStyle>
          <a:p>
            <a:endParaRPr/>
          </a:p>
        </p:txBody>
      </p:sp>
      <p:sp>
        <p:nvSpPr>
          <p:cNvPr id="236" name="Google Shape;236;p40"/>
          <p:cNvSpPr txBox="1">
            <a:spLocks noGrp="1"/>
          </p:cNvSpPr>
          <p:nvPr>
            <p:ph type="dt" idx="10"/>
          </p:nvPr>
        </p:nvSpPr>
        <p:spPr>
          <a:xfrm>
            <a:off x="304800" y="4237568"/>
            <a:ext cx="1422400" cy="243417"/>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37" name="Google Shape;237;p40"/>
          <p:cNvSpPr txBox="1">
            <a:spLocks noGrp="1"/>
          </p:cNvSpPr>
          <p:nvPr>
            <p:ph type="ftr" idx="11"/>
          </p:nvPr>
        </p:nvSpPr>
        <p:spPr>
          <a:xfrm>
            <a:off x="2082800" y="4237568"/>
            <a:ext cx="1930400" cy="243417"/>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38" name="Google Shape;238;p40"/>
          <p:cNvSpPr txBox="1">
            <a:spLocks noGrp="1"/>
          </p:cNvSpPr>
          <p:nvPr>
            <p:ph type="sldNum" idx="12"/>
          </p:nvPr>
        </p:nvSpPr>
        <p:spPr>
          <a:xfrm>
            <a:off x="4368800" y="4237568"/>
            <a:ext cx="1422400" cy="243417"/>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831407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39"/>
        <p:cNvGrpSpPr/>
        <p:nvPr/>
      </p:nvGrpSpPr>
      <p:grpSpPr>
        <a:xfrm>
          <a:off x="0" y="0"/>
          <a:ext cx="0" cy="0"/>
          <a:chOff x="0" y="0"/>
          <a:chExt cx="0" cy="0"/>
        </a:xfrm>
      </p:grpSpPr>
      <p:sp>
        <p:nvSpPr>
          <p:cNvPr id="240" name="Google Shape;240;p41"/>
          <p:cNvSpPr txBox="1">
            <a:spLocks noGrp="1"/>
          </p:cNvSpPr>
          <p:nvPr>
            <p:ph type="title"/>
          </p:nvPr>
        </p:nvSpPr>
        <p:spPr>
          <a:xfrm rot="5400000">
            <a:off x="3154893" y="1447800"/>
            <a:ext cx="3901017" cy="13716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41" name="Google Shape;241;p41"/>
          <p:cNvSpPr txBox="1">
            <a:spLocks noGrp="1"/>
          </p:cNvSpPr>
          <p:nvPr>
            <p:ph type="body" idx="1"/>
          </p:nvPr>
        </p:nvSpPr>
        <p:spPr>
          <a:xfrm rot="5400000">
            <a:off x="360893" y="127000"/>
            <a:ext cx="3901017" cy="4013200"/>
          </a:xfrm>
          <a:prstGeom prst="rect">
            <a:avLst/>
          </a:prstGeom>
          <a:noFill/>
          <a:ln>
            <a:noFill/>
          </a:ln>
        </p:spPr>
        <p:txBody>
          <a:bodyPr spcFirstLastPara="1" wrap="square" lIns="45725" tIns="22850" rIns="45725" bIns="22850" anchor="t" anchorCtr="0">
            <a:normAutofit/>
          </a:bodyPr>
          <a:lstStyle>
            <a:lvl1pPr marL="609630" lvl="0" indent="-381019" algn="l">
              <a:lnSpc>
                <a:spcPct val="100000"/>
              </a:lnSpc>
              <a:spcBef>
                <a:spcPts val="267"/>
              </a:spcBef>
              <a:spcAft>
                <a:spcPts val="0"/>
              </a:spcAft>
              <a:buClr>
                <a:schemeClr val="dk1"/>
              </a:buClr>
              <a:buSzPts val="900"/>
              <a:buChar char="•"/>
              <a:defRPr/>
            </a:lvl1pPr>
            <a:lvl2pPr marL="1219261" lvl="1" indent="-381019" algn="l">
              <a:lnSpc>
                <a:spcPct val="100000"/>
              </a:lnSpc>
              <a:spcBef>
                <a:spcPts val="267"/>
              </a:spcBef>
              <a:spcAft>
                <a:spcPts val="0"/>
              </a:spcAft>
              <a:buClr>
                <a:schemeClr val="dk1"/>
              </a:buClr>
              <a:buSzPts val="900"/>
              <a:buChar char="–"/>
              <a:defRPr/>
            </a:lvl2pPr>
            <a:lvl3pPr marL="1828891" lvl="2" indent="-381019" algn="l">
              <a:lnSpc>
                <a:spcPct val="100000"/>
              </a:lnSpc>
              <a:spcBef>
                <a:spcPts val="267"/>
              </a:spcBef>
              <a:spcAft>
                <a:spcPts val="0"/>
              </a:spcAft>
              <a:buClr>
                <a:schemeClr val="dk1"/>
              </a:buClr>
              <a:buSzPts val="900"/>
              <a:buChar char="•"/>
              <a:defRPr/>
            </a:lvl3pPr>
            <a:lvl4pPr marL="2438522" lvl="3" indent="-381019" algn="l">
              <a:lnSpc>
                <a:spcPct val="100000"/>
              </a:lnSpc>
              <a:spcBef>
                <a:spcPts val="267"/>
              </a:spcBef>
              <a:spcAft>
                <a:spcPts val="0"/>
              </a:spcAft>
              <a:buClr>
                <a:schemeClr val="dk1"/>
              </a:buClr>
              <a:buSzPts val="900"/>
              <a:buChar char="–"/>
              <a:defRPr/>
            </a:lvl4pPr>
            <a:lvl5pPr marL="3048152" lvl="4" indent="-381019" algn="l">
              <a:lnSpc>
                <a:spcPct val="100000"/>
              </a:lnSpc>
              <a:spcBef>
                <a:spcPts val="267"/>
              </a:spcBef>
              <a:spcAft>
                <a:spcPts val="0"/>
              </a:spcAft>
              <a:buClr>
                <a:schemeClr val="dk1"/>
              </a:buClr>
              <a:buSzPts val="900"/>
              <a:buChar char="»"/>
              <a:defRPr/>
            </a:lvl5pPr>
            <a:lvl6pPr marL="3657783" lvl="5" indent="-381019" algn="l">
              <a:lnSpc>
                <a:spcPct val="100000"/>
              </a:lnSpc>
              <a:spcBef>
                <a:spcPts val="267"/>
              </a:spcBef>
              <a:spcAft>
                <a:spcPts val="0"/>
              </a:spcAft>
              <a:buClr>
                <a:schemeClr val="dk1"/>
              </a:buClr>
              <a:buSzPts val="900"/>
              <a:buChar char="•"/>
              <a:defRPr/>
            </a:lvl6pPr>
            <a:lvl7pPr marL="4267413" lvl="6" indent="-381019" algn="l">
              <a:lnSpc>
                <a:spcPct val="100000"/>
              </a:lnSpc>
              <a:spcBef>
                <a:spcPts val="267"/>
              </a:spcBef>
              <a:spcAft>
                <a:spcPts val="0"/>
              </a:spcAft>
              <a:buClr>
                <a:schemeClr val="dk1"/>
              </a:buClr>
              <a:buSzPts val="900"/>
              <a:buChar char="•"/>
              <a:defRPr/>
            </a:lvl7pPr>
            <a:lvl8pPr marL="4877044" lvl="7" indent="-381019" algn="l">
              <a:lnSpc>
                <a:spcPct val="100000"/>
              </a:lnSpc>
              <a:spcBef>
                <a:spcPts val="267"/>
              </a:spcBef>
              <a:spcAft>
                <a:spcPts val="0"/>
              </a:spcAft>
              <a:buClr>
                <a:schemeClr val="dk1"/>
              </a:buClr>
              <a:buSzPts val="900"/>
              <a:buChar char="•"/>
              <a:defRPr/>
            </a:lvl8pPr>
            <a:lvl9pPr marL="5486674" lvl="8" indent="-381019" algn="l">
              <a:lnSpc>
                <a:spcPct val="100000"/>
              </a:lnSpc>
              <a:spcBef>
                <a:spcPts val="267"/>
              </a:spcBef>
              <a:spcAft>
                <a:spcPts val="0"/>
              </a:spcAft>
              <a:buClr>
                <a:schemeClr val="dk1"/>
              </a:buClr>
              <a:buSzPts val="900"/>
              <a:buChar char="•"/>
              <a:defRPr/>
            </a:lvl9pPr>
          </a:lstStyle>
          <a:p>
            <a:endParaRPr/>
          </a:p>
        </p:txBody>
      </p:sp>
      <p:sp>
        <p:nvSpPr>
          <p:cNvPr id="242" name="Google Shape;242;p41"/>
          <p:cNvSpPr txBox="1">
            <a:spLocks noGrp="1"/>
          </p:cNvSpPr>
          <p:nvPr>
            <p:ph type="dt" idx="10"/>
          </p:nvPr>
        </p:nvSpPr>
        <p:spPr>
          <a:xfrm>
            <a:off x="304800" y="4237568"/>
            <a:ext cx="1422400" cy="243417"/>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43" name="Google Shape;243;p41"/>
          <p:cNvSpPr txBox="1">
            <a:spLocks noGrp="1"/>
          </p:cNvSpPr>
          <p:nvPr>
            <p:ph type="ftr" idx="11"/>
          </p:nvPr>
        </p:nvSpPr>
        <p:spPr>
          <a:xfrm>
            <a:off x="2082800" y="4237568"/>
            <a:ext cx="1930400" cy="243417"/>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44" name="Google Shape;244;p41"/>
          <p:cNvSpPr txBox="1">
            <a:spLocks noGrp="1"/>
          </p:cNvSpPr>
          <p:nvPr>
            <p:ph type="sldNum" idx="12"/>
          </p:nvPr>
        </p:nvSpPr>
        <p:spPr>
          <a:xfrm>
            <a:off x="4368800" y="4237568"/>
            <a:ext cx="1422400" cy="243417"/>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77823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75FD-539C-F23F-F98B-E2D71774A0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FFA5AB-D361-5417-3B90-8378E3119C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9F6815-1BB6-2671-E051-D0B07B6F3C96}"/>
              </a:ext>
            </a:extLst>
          </p:cNvPr>
          <p:cNvSpPr>
            <a:spLocks noGrp="1"/>
          </p:cNvSpPr>
          <p:nvPr>
            <p:ph type="dt" sz="half" idx="10"/>
          </p:nvPr>
        </p:nvSpPr>
        <p:spPr/>
        <p:txBody>
          <a:bodyPr/>
          <a:lstStyle/>
          <a:p>
            <a:fld id="{AC695EFE-DD9E-4C11-ABB3-21FB15685335}" type="datetimeFigureOut">
              <a:rPr lang="en-US" smtClean="0"/>
              <a:t>10/20/2023</a:t>
            </a:fld>
            <a:endParaRPr lang="en-US"/>
          </a:p>
        </p:txBody>
      </p:sp>
      <p:sp>
        <p:nvSpPr>
          <p:cNvPr id="5" name="Footer Placeholder 4">
            <a:extLst>
              <a:ext uri="{FF2B5EF4-FFF2-40B4-BE49-F238E27FC236}">
                <a16:creationId xmlns:a16="http://schemas.microsoft.com/office/drawing/2014/main" id="{BE84D992-B040-147D-6948-A3587E0FC7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F1D14D-6798-53CC-0A19-33431CD91036}"/>
              </a:ext>
            </a:extLst>
          </p:cNvPr>
          <p:cNvSpPr>
            <a:spLocks noGrp="1"/>
          </p:cNvSpPr>
          <p:nvPr>
            <p:ph type="sldNum" sz="quarter" idx="12"/>
          </p:nvPr>
        </p:nvSpPr>
        <p:spPr/>
        <p:txBody>
          <a:bodyPr/>
          <a:lstStyle/>
          <a:p>
            <a:fld id="{5AFFAF44-D0C6-47F5-92AF-8558515C88F9}" type="slidenum">
              <a:rPr lang="en-US" smtClean="0"/>
              <a:t>‹#›</a:t>
            </a:fld>
            <a:endParaRPr lang="en-US"/>
          </a:p>
        </p:txBody>
      </p:sp>
    </p:spTree>
    <p:extLst>
      <p:ext uri="{BB962C8B-B14F-4D97-AF65-F5344CB8AC3E}">
        <p14:creationId xmlns:p14="http://schemas.microsoft.com/office/powerpoint/2010/main" val="270554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DCE38-9A38-436A-F07F-535E0DC95F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020CBC-09FB-8DED-BDC8-7C588DF8A4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AEAD61-9434-FC7C-B811-800ED0E506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CF6713-A2CD-07CC-AB2B-4861E062F3C3}"/>
              </a:ext>
            </a:extLst>
          </p:cNvPr>
          <p:cNvSpPr>
            <a:spLocks noGrp="1"/>
          </p:cNvSpPr>
          <p:nvPr>
            <p:ph type="dt" sz="half" idx="10"/>
          </p:nvPr>
        </p:nvSpPr>
        <p:spPr/>
        <p:txBody>
          <a:bodyPr/>
          <a:lstStyle/>
          <a:p>
            <a:fld id="{AC695EFE-DD9E-4C11-ABB3-21FB15685335}" type="datetimeFigureOut">
              <a:rPr lang="en-US" smtClean="0"/>
              <a:t>10/20/2023</a:t>
            </a:fld>
            <a:endParaRPr lang="en-US"/>
          </a:p>
        </p:txBody>
      </p:sp>
      <p:sp>
        <p:nvSpPr>
          <p:cNvPr id="6" name="Footer Placeholder 5">
            <a:extLst>
              <a:ext uri="{FF2B5EF4-FFF2-40B4-BE49-F238E27FC236}">
                <a16:creationId xmlns:a16="http://schemas.microsoft.com/office/drawing/2014/main" id="{B8FAC427-A02E-348F-420B-1E731F6DE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15A12C-6D3A-19A0-F111-07ADB40E3822}"/>
              </a:ext>
            </a:extLst>
          </p:cNvPr>
          <p:cNvSpPr>
            <a:spLocks noGrp="1"/>
          </p:cNvSpPr>
          <p:nvPr>
            <p:ph type="sldNum" sz="quarter" idx="12"/>
          </p:nvPr>
        </p:nvSpPr>
        <p:spPr/>
        <p:txBody>
          <a:bodyPr/>
          <a:lstStyle/>
          <a:p>
            <a:fld id="{5AFFAF44-D0C6-47F5-92AF-8558515C88F9}" type="slidenum">
              <a:rPr lang="en-US" smtClean="0"/>
              <a:t>‹#›</a:t>
            </a:fld>
            <a:endParaRPr lang="en-US"/>
          </a:p>
        </p:txBody>
      </p:sp>
    </p:spTree>
    <p:extLst>
      <p:ext uri="{BB962C8B-B14F-4D97-AF65-F5344CB8AC3E}">
        <p14:creationId xmlns:p14="http://schemas.microsoft.com/office/powerpoint/2010/main" val="2215570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DD206-C031-7066-8416-FFFDB2D86A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6A8E57-52E3-341E-113A-C684ADDD9B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54CC4E-B533-1A1A-73A5-64390DE4C5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5BCA70-6D92-6914-7606-69DD976F95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78EEF1-FD7E-5A96-4C3A-3F3E1A00BA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BD29BE-61F2-5537-9E80-788F4E5437B8}"/>
              </a:ext>
            </a:extLst>
          </p:cNvPr>
          <p:cNvSpPr>
            <a:spLocks noGrp="1"/>
          </p:cNvSpPr>
          <p:nvPr>
            <p:ph type="dt" sz="half" idx="10"/>
          </p:nvPr>
        </p:nvSpPr>
        <p:spPr/>
        <p:txBody>
          <a:bodyPr/>
          <a:lstStyle/>
          <a:p>
            <a:fld id="{AC695EFE-DD9E-4C11-ABB3-21FB15685335}" type="datetimeFigureOut">
              <a:rPr lang="en-US" smtClean="0"/>
              <a:t>10/20/2023</a:t>
            </a:fld>
            <a:endParaRPr lang="en-US"/>
          </a:p>
        </p:txBody>
      </p:sp>
      <p:sp>
        <p:nvSpPr>
          <p:cNvPr id="8" name="Footer Placeholder 7">
            <a:extLst>
              <a:ext uri="{FF2B5EF4-FFF2-40B4-BE49-F238E27FC236}">
                <a16:creationId xmlns:a16="http://schemas.microsoft.com/office/drawing/2014/main" id="{DD126448-A63E-F945-0C62-14D975938B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6F2D00-758E-9B1C-EBFC-FC77D9F79203}"/>
              </a:ext>
            </a:extLst>
          </p:cNvPr>
          <p:cNvSpPr>
            <a:spLocks noGrp="1"/>
          </p:cNvSpPr>
          <p:nvPr>
            <p:ph type="sldNum" sz="quarter" idx="12"/>
          </p:nvPr>
        </p:nvSpPr>
        <p:spPr/>
        <p:txBody>
          <a:bodyPr/>
          <a:lstStyle/>
          <a:p>
            <a:fld id="{5AFFAF44-D0C6-47F5-92AF-8558515C88F9}" type="slidenum">
              <a:rPr lang="en-US" smtClean="0"/>
              <a:t>‹#›</a:t>
            </a:fld>
            <a:endParaRPr lang="en-US"/>
          </a:p>
        </p:txBody>
      </p:sp>
    </p:spTree>
    <p:extLst>
      <p:ext uri="{BB962C8B-B14F-4D97-AF65-F5344CB8AC3E}">
        <p14:creationId xmlns:p14="http://schemas.microsoft.com/office/powerpoint/2010/main" val="36926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13643-DDCE-381A-FE26-E418C30FD6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53D2F3-C8B2-971C-856A-3C607D85D84B}"/>
              </a:ext>
            </a:extLst>
          </p:cNvPr>
          <p:cNvSpPr>
            <a:spLocks noGrp="1"/>
          </p:cNvSpPr>
          <p:nvPr>
            <p:ph type="dt" sz="half" idx="10"/>
          </p:nvPr>
        </p:nvSpPr>
        <p:spPr/>
        <p:txBody>
          <a:bodyPr/>
          <a:lstStyle/>
          <a:p>
            <a:fld id="{AC695EFE-DD9E-4C11-ABB3-21FB15685335}" type="datetimeFigureOut">
              <a:rPr lang="en-US" smtClean="0"/>
              <a:t>10/20/2023</a:t>
            </a:fld>
            <a:endParaRPr lang="en-US"/>
          </a:p>
        </p:txBody>
      </p:sp>
      <p:sp>
        <p:nvSpPr>
          <p:cNvPr id="4" name="Footer Placeholder 3">
            <a:extLst>
              <a:ext uri="{FF2B5EF4-FFF2-40B4-BE49-F238E27FC236}">
                <a16:creationId xmlns:a16="http://schemas.microsoft.com/office/drawing/2014/main" id="{C8D8F0C9-ACBE-FB20-8CD8-40CE1DC99B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DE1703-99BE-04F1-738C-44A8493A5B4C}"/>
              </a:ext>
            </a:extLst>
          </p:cNvPr>
          <p:cNvSpPr>
            <a:spLocks noGrp="1"/>
          </p:cNvSpPr>
          <p:nvPr>
            <p:ph type="sldNum" sz="quarter" idx="12"/>
          </p:nvPr>
        </p:nvSpPr>
        <p:spPr/>
        <p:txBody>
          <a:bodyPr/>
          <a:lstStyle/>
          <a:p>
            <a:fld id="{5AFFAF44-D0C6-47F5-92AF-8558515C88F9}" type="slidenum">
              <a:rPr lang="en-US" smtClean="0"/>
              <a:t>‹#›</a:t>
            </a:fld>
            <a:endParaRPr lang="en-US"/>
          </a:p>
        </p:txBody>
      </p:sp>
    </p:spTree>
    <p:extLst>
      <p:ext uri="{BB962C8B-B14F-4D97-AF65-F5344CB8AC3E}">
        <p14:creationId xmlns:p14="http://schemas.microsoft.com/office/powerpoint/2010/main" val="3282139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4570EE-CDCF-CE4B-CB5F-2DBB376559B7}"/>
              </a:ext>
            </a:extLst>
          </p:cNvPr>
          <p:cNvSpPr>
            <a:spLocks noGrp="1"/>
          </p:cNvSpPr>
          <p:nvPr>
            <p:ph type="dt" sz="half" idx="10"/>
          </p:nvPr>
        </p:nvSpPr>
        <p:spPr/>
        <p:txBody>
          <a:bodyPr/>
          <a:lstStyle/>
          <a:p>
            <a:fld id="{AC695EFE-DD9E-4C11-ABB3-21FB15685335}" type="datetimeFigureOut">
              <a:rPr lang="en-US" smtClean="0"/>
              <a:t>10/20/2023</a:t>
            </a:fld>
            <a:endParaRPr lang="en-US"/>
          </a:p>
        </p:txBody>
      </p:sp>
      <p:sp>
        <p:nvSpPr>
          <p:cNvPr id="3" name="Footer Placeholder 2">
            <a:extLst>
              <a:ext uri="{FF2B5EF4-FFF2-40B4-BE49-F238E27FC236}">
                <a16:creationId xmlns:a16="http://schemas.microsoft.com/office/drawing/2014/main" id="{DFF9041A-1E36-74F7-93D5-97B824EFE0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3486C4-1A10-47E4-C285-20F24CA6176B}"/>
              </a:ext>
            </a:extLst>
          </p:cNvPr>
          <p:cNvSpPr>
            <a:spLocks noGrp="1"/>
          </p:cNvSpPr>
          <p:nvPr>
            <p:ph type="sldNum" sz="quarter" idx="12"/>
          </p:nvPr>
        </p:nvSpPr>
        <p:spPr/>
        <p:txBody>
          <a:bodyPr/>
          <a:lstStyle/>
          <a:p>
            <a:fld id="{5AFFAF44-D0C6-47F5-92AF-8558515C88F9}" type="slidenum">
              <a:rPr lang="en-US" smtClean="0"/>
              <a:t>‹#›</a:t>
            </a:fld>
            <a:endParaRPr lang="en-US"/>
          </a:p>
        </p:txBody>
      </p:sp>
    </p:spTree>
    <p:extLst>
      <p:ext uri="{BB962C8B-B14F-4D97-AF65-F5344CB8AC3E}">
        <p14:creationId xmlns:p14="http://schemas.microsoft.com/office/powerpoint/2010/main" val="398949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12EE3-96C7-CE2C-9F06-D9CBC11355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A59C3F-5C06-B155-0E48-055E4176DF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FE927F-FD3E-D5BA-7E31-E9F4B15C2B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E2CBB9-FE4A-CC4F-7FE3-DAC1E94F4550}"/>
              </a:ext>
            </a:extLst>
          </p:cNvPr>
          <p:cNvSpPr>
            <a:spLocks noGrp="1"/>
          </p:cNvSpPr>
          <p:nvPr>
            <p:ph type="dt" sz="half" idx="10"/>
          </p:nvPr>
        </p:nvSpPr>
        <p:spPr/>
        <p:txBody>
          <a:bodyPr/>
          <a:lstStyle/>
          <a:p>
            <a:fld id="{AC695EFE-DD9E-4C11-ABB3-21FB15685335}" type="datetimeFigureOut">
              <a:rPr lang="en-US" smtClean="0"/>
              <a:t>10/20/2023</a:t>
            </a:fld>
            <a:endParaRPr lang="en-US"/>
          </a:p>
        </p:txBody>
      </p:sp>
      <p:sp>
        <p:nvSpPr>
          <p:cNvPr id="6" name="Footer Placeholder 5">
            <a:extLst>
              <a:ext uri="{FF2B5EF4-FFF2-40B4-BE49-F238E27FC236}">
                <a16:creationId xmlns:a16="http://schemas.microsoft.com/office/drawing/2014/main" id="{C4382B4D-B77D-0F71-5A37-61E921FDE4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D0C514-456D-B484-D3D2-2AC528CFA023}"/>
              </a:ext>
            </a:extLst>
          </p:cNvPr>
          <p:cNvSpPr>
            <a:spLocks noGrp="1"/>
          </p:cNvSpPr>
          <p:nvPr>
            <p:ph type="sldNum" sz="quarter" idx="12"/>
          </p:nvPr>
        </p:nvSpPr>
        <p:spPr/>
        <p:txBody>
          <a:bodyPr/>
          <a:lstStyle/>
          <a:p>
            <a:fld id="{5AFFAF44-D0C6-47F5-92AF-8558515C88F9}" type="slidenum">
              <a:rPr lang="en-US" smtClean="0"/>
              <a:t>‹#›</a:t>
            </a:fld>
            <a:endParaRPr lang="en-US"/>
          </a:p>
        </p:txBody>
      </p:sp>
    </p:spTree>
    <p:extLst>
      <p:ext uri="{BB962C8B-B14F-4D97-AF65-F5344CB8AC3E}">
        <p14:creationId xmlns:p14="http://schemas.microsoft.com/office/powerpoint/2010/main" val="4286878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7D97-EC76-B4C2-4B4A-8D4936924E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FECD00-CC3C-6B48-A868-6E46271C17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5FCAE5-6FF5-D6E6-EE66-6D598F8B1F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FB0E63-1AD2-2D62-9F60-3DA1B17206B2}"/>
              </a:ext>
            </a:extLst>
          </p:cNvPr>
          <p:cNvSpPr>
            <a:spLocks noGrp="1"/>
          </p:cNvSpPr>
          <p:nvPr>
            <p:ph type="dt" sz="half" idx="10"/>
          </p:nvPr>
        </p:nvSpPr>
        <p:spPr/>
        <p:txBody>
          <a:bodyPr/>
          <a:lstStyle/>
          <a:p>
            <a:fld id="{AC695EFE-DD9E-4C11-ABB3-21FB15685335}" type="datetimeFigureOut">
              <a:rPr lang="en-US" smtClean="0"/>
              <a:t>10/20/2023</a:t>
            </a:fld>
            <a:endParaRPr lang="en-US"/>
          </a:p>
        </p:txBody>
      </p:sp>
      <p:sp>
        <p:nvSpPr>
          <p:cNvPr id="6" name="Footer Placeholder 5">
            <a:extLst>
              <a:ext uri="{FF2B5EF4-FFF2-40B4-BE49-F238E27FC236}">
                <a16:creationId xmlns:a16="http://schemas.microsoft.com/office/drawing/2014/main" id="{8200694F-CFCD-F209-5710-90D6FEBB36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9BC0D9-EE50-C506-68E5-DAB7EEC733E6}"/>
              </a:ext>
            </a:extLst>
          </p:cNvPr>
          <p:cNvSpPr>
            <a:spLocks noGrp="1"/>
          </p:cNvSpPr>
          <p:nvPr>
            <p:ph type="sldNum" sz="quarter" idx="12"/>
          </p:nvPr>
        </p:nvSpPr>
        <p:spPr/>
        <p:txBody>
          <a:bodyPr/>
          <a:lstStyle/>
          <a:p>
            <a:fld id="{5AFFAF44-D0C6-47F5-92AF-8558515C88F9}" type="slidenum">
              <a:rPr lang="en-US" smtClean="0"/>
              <a:t>‹#›</a:t>
            </a:fld>
            <a:endParaRPr lang="en-US"/>
          </a:p>
        </p:txBody>
      </p:sp>
    </p:spTree>
    <p:extLst>
      <p:ext uri="{BB962C8B-B14F-4D97-AF65-F5344CB8AC3E}">
        <p14:creationId xmlns:p14="http://schemas.microsoft.com/office/powerpoint/2010/main" val="3513421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D3A9B6-39E9-C758-1C7A-000FEEE960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35DCF9-68BD-3866-D8A5-CC6FE80AF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7E278A-A59A-2FE8-6F30-C8B241A86F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695EFE-DD9E-4C11-ABB3-21FB15685335}" type="datetimeFigureOut">
              <a:rPr lang="en-US" smtClean="0"/>
              <a:t>10/20/2023</a:t>
            </a:fld>
            <a:endParaRPr lang="en-US"/>
          </a:p>
        </p:txBody>
      </p:sp>
      <p:sp>
        <p:nvSpPr>
          <p:cNvPr id="5" name="Footer Placeholder 4">
            <a:extLst>
              <a:ext uri="{FF2B5EF4-FFF2-40B4-BE49-F238E27FC236}">
                <a16:creationId xmlns:a16="http://schemas.microsoft.com/office/drawing/2014/main" id="{C877473C-1E83-2016-9832-2A597946A8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47E480-CA2D-95D1-77C0-FCBA8864A9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FAF44-D0C6-47F5-92AF-8558515C88F9}" type="slidenum">
              <a:rPr lang="en-US" smtClean="0"/>
              <a:t>‹#›</a:t>
            </a:fld>
            <a:endParaRPr lang="en-US"/>
          </a:p>
        </p:txBody>
      </p:sp>
    </p:spTree>
    <p:extLst>
      <p:ext uri="{BB962C8B-B14F-4D97-AF65-F5344CB8AC3E}">
        <p14:creationId xmlns:p14="http://schemas.microsoft.com/office/powerpoint/2010/main" val="842418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Google Shape;148;p29"/>
          <p:cNvSpPr txBox="1">
            <a:spLocks noGrp="1"/>
          </p:cNvSpPr>
          <p:nvPr>
            <p:ph type="title"/>
          </p:nvPr>
        </p:nvSpPr>
        <p:spPr>
          <a:xfrm>
            <a:off x="304800" y="183092"/>
            <a:ext cx="5486400" cy="7620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9pPr>
          </a:lstStyle>
          <a:p>
            <a:endParaRPr/>
          </a:p>
        </p:txBody>
      </p:sp>
      <p:sp>
        <p:nvSpPr>
          <p:cNvPr id="149" name="Google Shape;149;p29"/>
          <p:cNvSpPr txBox="1">
            <a:spLocks noGrp="1"/>
          </p:cNvSpPr>
          <p:nvPr>
            <p:ph type="body" idx="1"/>
          </p:nvPr>
        </p:nvSpPr>
        <p:spPr>
          <a:xfrm>
            <a:off x="304800" y="1066800"/>
            <a:ext cx="5486400" cy="3017309"/>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150" name="Google Shape;150;p29"/>
          <p:cNvSpPr txBox="1">
            <a:spLocks noGrp="1"/>
          </p:cNvSpPr>
          <p:nvPr>
            <p:ph type="dt" idx="10"/>
          </p:nvPr>
        </p:nvSpPr>
        <p:spPr>
          <a:xfrm>
            <a:off x="304800" y="4237568"/>
            <a:ext cx="1422400" cy="243417"/>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a:buNone/>
              <a:defRPr sz="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1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700"/>
              <a:buFont typeface="Arial"/>
              <a:buNone/>
              <a:defRPr sz="1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700"/>
              <a:buFont typeface="Arial"/>
              <a:buNone/>
              <a:defRPr sz="1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700"/>
              <a:buFont typeface="Arial"/>
              <a:buNone/>
              <a:defRPr sz="1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700"/>
              <a:buFont typeface="Arial"/>
              <a:buNone/>
              <a:defRPr sz="1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700"/>
              <a:buFont typeface="Arial"/>
              <a:buNone/>
              <a:defRPr sz="1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700"/>
              <a:buFont typeface="Arial"/>
              <a:buNone/>
              <a:defRPr sz="1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7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51" name="Google Shape;151;p29"/>
          <p:cNvSpPr txBox="1">
            <a:spLocks noGrp="1"/>
          </p:cNvSpPr>
          <p:nvPr>
            <p:ph type="ftr" idx="11"/>
          </p:nvPr>
        </p:nvSpPr>
        <p:spPr>
          <a:xfrm>
            <a:off x="2082800" y="4237568"/>
            <a:ext cx="1930400" cy="243417"/>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a:buNone/>
              <a:defRPr sz="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1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700"/>
              <a:buFont typeface="Arial"/>
              <a:buNone/>
              <a:defRPr sz="1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700"/>
              <a:buFont typeface="Arial"/>
              <a:buNone/>
              <a:defRPr sz="1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700"/>
              <a:buFont typeface="Arial"/>
              <a:buNone/>
              <a:defRPr sz="1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700"/>
              <a:buFont typeface="Arial"/>
              <a:buNone/>
              <a:defRPr sz="1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700"/>
              <a:buFont typeface="Arial"/>
              <a:buNone/>
              <a:defRPr sz="1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700"/>
              <a:buFont typeface="Arial"/>
              <a:buNone/>
              <a:defRPr sz="1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7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52" name="Google Shape;152;p29"/>
          <p:cNvSpPr txBox="1">
            <a:spLocks noGrp="1"/>
          </p:cNvSpPr>
          <p:nvPr>
            <p:ph type="sldNum" idx="12"/>
          </p:nvPr>
        </p:nvSpPr>
        <p:spPr>
          <a:xfrm>
            <a:off x="4368800" y="4237568"/>
            <a:ext cx="1422400" cy="243417"/>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2569176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BE960FA-1227-AD52-89D5-D479A0F07C1E}"/>
              </a:ext>
            </a:extLst>
          </p:cNvPr>
          <p:cNvSpPr>
            <a:spLocks noGrp="1"/>
          </p:cNvSpPr>
          <p:nvPr>
            <p:ph type="ctrTitle"/>
          </p:nvPr>
        </p:nvSpPr>
        <p:spPr>
          <a:xfrm>
            <a:off x="4038600" y="1939159"/>
            <a:ext cx="7644627" cy="2751086"/>
          </a:xfrm>
        </p:spPr>
        <p:txBody>
          <a:bodyPr>
            <a:normAutofit fontScale="90000"/>
          </a:bodyPr>
          <a:lstStyle/>
          <a:p>
            <a:pPr algn="r"/>
            <a:br>
              <a:rPr lang="haw-US" sz="5100" dirty="0"/>
            </a:br>
            <a:r>
              <a:rPr lang="haw-US" sz="5100" dirty="0"/>
              <a:t>Hawaiʻi </a:t>
            </a:r>
            <a:r>
              <a:rPr lang="en-US" sz="5100" dirty="0"/>
              <a:t>Tobacco Control Policy 2023</a:t>
            </a:r>
            <a:br>
              <a:rPr lang="haw-US" sz="5100" dirty="0"/>
            </a:br>
            <a:endParaRPr lang="en-US" sz="5100" dirty="0"/>
          </a:p>
        </p:txBody>
      </p:sp>
      <p:sp>
        <p:nvSpPr>
          <p:cNvPr id="3" name="Subtitle 2">
            <a:extLst>
              <a:ext uri="{FF2B5EF4-FFF2-40B4-BE49-F238E27FC236}">
                <a16:creationId xmlns:a16="http://schemas.microsoft.com/office/drawing/2014/main" id="{30FB20B1-82B3-40D3-4E65-A30420D379DB}"/>
              </a:ext>
            </a:extLst>
          </p:cNvPr>
          <p:cNvSpPr>
            <a:spLocks noGrp="1"/>
          </p:cNvSpPr>
          <p:nvPr>
            <p:ph type="subTitle" idx="1"/>
          </p:nvPr>
        </p:nvSpPr>
        <p:spPr>
          <a:xfrm>
            <a:off x="4038600" y="4782320"/>
            <a:ext cx="7644627" cy="1329443"/>
          </a:xfrm>
        </p:spPr>
        <p:txBody>
          <a:bodyPr>
            <a:normAutofit/>
          </a:bodyPr>
          <a:lstStyle/>
          <a:p>
            <a:pPr algn="r"/>
            <a:r>
              <a:rPr lang="haw-US" dirty="0"/>
              <a:t>HHSP Community Design &amp; Access- Tobacco Break Out</a:t>
            </a:r>
            <a:endParaRPr lang="haw-US"/>
          </a:p>
          <a:p>
            <a:pPr algn="r"/>
            <a:r>
              <a:rPr lang="haw-US" dirty="0"/>
              <a:t>October 25, 2023</a:t>
            </a:r>
            <a:endParaRPr lang="en-US"/>
          </a:p>
        </p:txBody>
      </p:sp>
    </p:spTree>
    <p:extLst>
      <p:ext uri="{BB962C8B-B14F-4D97-AF65-F5344CB8AC3E}">
        <p14:creationId xmlns:p14="http://schemas.microsoft.com/office/powerpoint/2010/main" val="394093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D7AC9-C88D-F599-EE40-0797AD7C4547}"/>
              </a:ext>
            </a:extLst>
          </p:cNvPr>
          <p:cNvSpPr>
            <a:spLocks noGrp="1"/>
          </p:cNvSpPr>
          <p:nvPr>
            <p:ph type="title"/>
          </p:nvPr>
        </p:nvSpPr>
        <p:spPr>
          <a:xfrm>
            <a:off x="1285241" y="1008993"/>
            <a:ext cx="9231410" cy="3542045"/>
          </a:xfrm>
        </p:spPr>
        <p:txBody>
          <a:bodyPr vert="horz" lIns="91440" tIns="45720" rIns="91440" bIns="45720" rtlCol="0" anchor="b">
            <a:normAutofit/>
          </a:bodyPr>
          <a:lstStyle/>
          <a:p>
            <a:r>
              <a:rPr lang="en-US" sz="11500" kern="1200" dirty="0">
                <a:solidFill>
                  <a:schemeClr val="tx1"/>
                </a:solidFill>
                <a:latin typeface="+mj-lt"/>
                <a:ea typeface="+mj-ea"/>
                <a:cs typeface="+mj-cs"/>
              </a:rPr>
              <a:t>Mahalo!</a:t>
            </a:r>
          </a:p>
        </p:txBody>
      </p:sp>
      <p:sp>
        <p:nvSpPr>
          <p:cNvPr id="3" name="Text Placeholder 2">
            <a:extLst>
              <a:ext uri="{FF2B5EF4-FFF2-40B4-BE49-F238E27FC236}">
                <a16:creationId xmlns:a16="http://schemas.microsoft.com/office/drawing/2014/main" id="{26B6CB8E-C8B3-6058-624B-97A55ECC4143}"/>
              </a:ext>
            </a:extLst>
          </p:cNvPr>
          <p:cNvSpPr>
            <a:spLocks noGrp="1"/>
          </p:cNvSpPr>
          <p:nvPr>
            <p:ph type="body" idx="1"/>
          </p:nvPr>
        </p:nvSpPr>
        <p:spPr>
          <a:xfrm>
            <a:off x="1285241" y="4582814"/>
            <a:ext cx="7132335" cy="1312657"/>
          </a:xfrm>
        </p:spPr>
        <p:txBody>
          <a:bodyPr vert="horz" lIns="91440" tIns="45720" rIns="91440" bIns="45720" rtlCol="0" anchor="t">
            <a:normAutofit/>
          </a:bodyPr>
          <a:lstStyle/>
          <a:p>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1827421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AB44271-6702-A62E-AF57-96AB4D26A8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67650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0D1EE7-7D57-CABC-6025-7947BE888348}"/>
              </a:ext>
            </a:extLst>
          </p:cNvPr>
          <p:cNvSpPr>
            <a:spLocks noGrp="1"/>
          </p:cNvSpPr>
          <p:nvPr>
            <p:ph type="title"/>
          </p:nvPr>
        </p:nvSpPr>
        <p:spPr>
          <a:xfrm>
            <a:off x="1245072" y="1289765"/>
            <a:ext cx="3651101" cy="4270963"/>
          </a:xfrm>
        </p:spPr>
        <p:txBody>
          <a:bodyPr anchor="ctr">
            <a:normAutofit/>
          </a:bodyPr>
          <a:lstStyle/>
          <a:p>
            <a:pPr algn="ctr"/>
            <a:r>
              <a:rPr lang="en-US" sz="4800" b="1">
                <a:solidFill>
                  <a:srgbClr val="FFFFFF"/>
                </a:solidFill>
                <a:latin typeface="+mn-lt"/>
              </a:rPr>
              <a:t>Significant bills that did not pass in the 2023 Legislative Session</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6C3AD6DF-F5C4-CA49-FC32-8E01233CC77C}"/>
              </a:ext>
            </a:extLst>
          </p:cNvPr>
          <p:cNvSpPr>
            <a:spLocks noGrp="1"/>
          </p:cNvSpPr>
          <p:nvPr>
            <p:ph idx="1"/>
          </p:nvPr>
        </p:nvSpPr>
        <p:spPr>
          <a:xfrm>
            <a:off x="6297233" y="518400"/>
            <a:ext cx="4771607" cy="5837949"/>
          </a:xfrm>
        </p:spPr>
        <p:txBody>
          <a:bodyPr anchor="ctr">
            <a:normAutofit/>
          </a:bodyPr>
          <a:lstStyle/>
          <a:p>
            <a:pPr marL="0" indent="0">
              <a:buNone/>
            </a:pPr>
            <a:r>
              <a:rPr lang="en-US" sz="1700" b="1">
                <a:solidFill>
                  <a:schemeClr val="tx1">
                    <a:alpha val="80000"/>
                  </a:schemeClr>
                </a:solidFill>
              </a:rPr>
              <a:t>HB551</a:t>
            </a:r>
          </a:p>
          <a:p>
            <a:pPr marL="0" indent="0">
              <a:buNone/>
            </a:pPr>
            <a:r>
              <a:rPr lang="en-US" sz="1700">
                <a:solidFill>
                  <a:schemeClr val="tx1">
                    <a:alpha val="80000"/>
                  </a:schemeClr>
                </a:solidFill>
              </a:rPr>
              <a:t>Would prohibit the sale of flavored tobacco products and the mislabeling of e-liquids as nicotine free</a:t>
            </a:r>
          </a:p>
          <a:p>
            <a:pPr marL="0" indent="0">
              <a:buNone/>
            </a:pPr>
            <a:endParaRPr lang="en-US" sz="1700" b="1">
              <a:solidFill>
                <a:schemeClr val="tx1">
                  <a:alpha val="80000"/>
                </a:schemeClr>
              </a:solidFill>
            </a:endParaRPr>
          </a:p>
          <a:p>
            <a:pPr marL="0" indent="0">
              <a:buNone/>
            </a:pPr>
            <a:r>
              <a:rPr lang="en-US" sz="1700" b="1">
                <a:solidFill>
                  <a:schemeClr val="tx1">
                    <a:alpha val="80000"/>
                  </a:schemeClr>
                </a:solidFill>
              </a:rPr>
              <a:t>SB1447</a:t>
            </a:r>
          </a:p>
          <a:p>
            <a:pPr marL="0" indent="0">
              <a:buNone/>
            </a:pPr>
            <a:r>
              <a:rPr lang="en-US" sz="1700">
                <a:solidFill>
                  <a:schemeClr val="tx1">
                    <a:alpha val="80000"/>
                  </a:schemeClr>
                </a:solidFill>
              </a:rPr>
              <a:t>Would reinstate county authority to adopt ordinances that regulate the sale of cigarettes, tobacco products, and electronic smoking devices that do not conflict with and are more stringent than the state law that govern smoking</a:t>
            </a:r>
          </a:p>
          <a:p>
            <a:pPr marL="0" indent="0">
              <a:buNone/>
            </a:pPr>
            <a:endParaRPr lang="en-US" sz="1700" b="1">
              <a:solidFill>
                <a:schemeClr val="tx1">
                  <a:alpha val="80000"/>
                </a:schemeClr>
              </a:solidFill>
            </a:endParaRPr>
          </a:p>
          <a:p>
            <a:pPr marL="0" indent="0">
              <a:buNone/>
            </a:pPr>
            <a:r>
              <a:rPr lang="en-US" sz="1700" b="1">
                <a:solidFill>
                  <a:schemeClr val="tx1">
                    <a:alpha val="80000"/>
                  </a:schemeClr>
                </a:solidFill>
              </a:rPr>
              <a:t>HB982</a:t>
            </a:r>
          </a:p>
          <a:p>
            <a:pPr marL="0" indent="0">
              <a:buNone/>
            </a:pPr>
            <a:r>
              <a:rPr lang="en-US" sz="1700">
                <a:solidFill>
                  <a:schemeClr val="tx1">
                    <a:alpha val="80000"/>
                  </a:schemeClr>
                </a:solidFill>
              </a:rPr>
              <a:t>Would stabilize and increase funding for the tobacco enforcement unit within the Department of the Attorney General for diligent enforcement efforts and to minimize the risk of losing the master settlement agreement annual payments to the state</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345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F17F2-EBD7-81FB-80D4-1C9B5A2AD9B9}"/>
              </a:ext>
            </a:extLst>
          </p:cNvPr>
          <p:cNvSpPr>
            <a:spLocks noGrp="1"/>
          </p:cNvSpPr>
          <p:nvPr>
            <p:ph type="title"/>
          </p:nvPr>
        </p:nvSpPr>
        <p:spPr>
          <a:xfrm>
            <a:off x="838200" y="365125"/>
            <a:ext cx="10515600" cy="851279"/>
          </a:xfrm>
        </p:spPr>
        <p:txBody>
          <a:bodyPr>
            <a:normAutofit/>
          </a:bodyPr>
          <a:lstStyle/>
          <a:p>
            <a:r>
              <a:rPr lang="en-US" sz="3200" b="1" i="0" u="none" strike="noStrike" baseline="0" dirty="0">
                <a:solidFill>
                  <a:srgbClr val="000000"/>
                </a:solidFill>
                <a:latin typeface="Calibri" panose="020F0502020204030204" pitchFamily="34" charset="0"/>
                <a:cs typeface="Calibri" panose="020F0502020204030204" pitchFamily="34" charset="0"/>
              </a:rPr>
              <a:t>SB975 signed into law as Act 62 on June 6, 2023</a:t>
            </a:r>
            <a:endParaRPr lang="en-US" sz="3200" dirty="0"/>
          </a:p>
        </p:txBody>
      </p:sp>
      <p:sp>
        <p:nvSpPr>
          <p:cNvPr id="3" name="Content Placeholder 2">
            <a:extLst>
              <a:ext uri="{FF2B5EF4-FFF2-40B4-BE49-F238E27FC236}">
                <a16:creationId xmlns:a16="http://schemas.microsoft.com/office/drawing/2014/main" id="{4352409F-5B86-4CFF-7AC4-7B602990F425}"/>
              </a:ext>
            </a:extLst>
          </p:cNvPr>
          <p:cNvSpPr>
            <a:spLocks noGrp="1"/>
          </p:cNvSpPr>
          <p:nvPr>
            <p:ph idx="1"/>
          </p:nvPr>
        </p:nvSpPr>
        <p:spPr>
          <a:xfrm>
            <a:off x="838200" y="1216404"/>
            <a:ext cx="10515600" cy="1152467"/>
          </a:xfrm>
        </p:spPr>
        <p:txBody>
          <a:bodyPr>
            <a:normAutofit/>
          </a:bodyPr>
          <a:lstStyle/>
          <a:p>
            <a:pPr marL="0" indent="0">
              <a:buNone/>
            </a:pPr>
            <a:r>
              <a:rPr lang="en-US" sz="2400" b="1" i="0" u="none" strike="noStrike" baseline="0" dirty="0">
                <a:solidFill>
                  <a:srgbClr val="006FC0"/>
                </a:solidFill>
                <a:latin typeface="Calibri" panose="020F0502020204030204" pitchFamily="34" charset="0"/>
                <a:cs typeface="Calibri" panose="020F0502020204030204" pitchFamily="34" charset="0"/>
              </a:rPr>
              <a:t>SB975 </a:t>
            </a:r>
            <a:r>
              <a:rPr lang="en-US" sz="2400" b="0" i="0" u="none" strike="noStrike" baseline="0" dirty="0">
                <a:solidFill>
                  <a:srgbClr val="323200"/>
                </a:solidFill>
                <a:latin typeface="Calibri" panose="020F0502020204030204" pitchFamily="34" charset="0"/>
                <a:cs typeface="Calibri" panose="020F0502020204030204" pitchFamily="34" charset="0"/>
              </a:rPr>
              <a:t>creates </a:t>
            </a:r>
            <a:r>
              <a:rPr lang="en-US" sz="2400" b="1" dirty="0">
                <a:solidFill>
                  <a:srgbClr val="006FC0"/>
                </a:solidFill>
                <a:latin typeface="Calibri" panose="020F0502020204030204" pitchFamily="34" charset="0"/>
                <a:cs typeface="Calibri" panose="020F0502020204030204" pitchFamily="34" charset="0"/>
              </a:rPr>
              <a:t>regulatory p</a:t>
            </a:r>
            <a:r>
              <a:rPr lang="en-US" sz="2400" b="1" i="0" u="none" strike="noStrike" baseline="0" dirty="0">
                <a:solidFill>
                  <a:srgbClr val="006FC0"/>
                </a:solidFill>
                <a:latin typeface="Calibri" panose="020F0502020204030204" pitchFamily="34" charset="0"/>
                <a:cs typeface="Calibri" panose="020F0502020204030204" pitchFamily="34" charset="0"/>
              </a:rPr>
              <a:t>arity </a:t>
            </a:r>
            <a:r>
              <a:rPr lang="en-US" sz="2400" b="0" i="0" u="none" strike="noStrike" baseline="0" dirty="0">
                <a:solidFill>
                  <a:srgbClr val="000000"/>
                </a:solidFill>
                <a:latin typeface="Calibri" panose="020F0502020204030204" pitchFamily="34" charset="0"/>
                <a:cs typeface="Calibri" panose="020F0502020204030204" pitchFamily="34" charset="0"/>
              </a:rPr>
              <a:t>by including </a:t>
            </a:r>
            <a:r>
              <a:rPr lang="en-US" sz="2400" b="1" i="0" u="none" strike="noStrike" baseline="0" dirty="0">
                <a:solidFill>
                  <a:srgbClr val="006FC0"/>
                </a:solidFill>
                <a:latin typeface="Calibri" panose="020F0502020204030204" pitchFamily="34" charset="0"/>
                <a:cs typeface="Calibri" panose="020F0502020204030204" pitchFamily="34" charset="0"/>
              </a:rPr>
              <a:t>e-cigarettes and e-liquids </a:t>
            </a:r>
            <a:r>
              <a:rPr lang="en-US" sz="2400" i="0" u="none" strike="noStrike" baseline="0" dirty="0">
                <a:latin typeface="Calibri" panose="020F0502020204030204" pitchFamily="34" charset="0"/>
                <a:cs typeface="Calibri" panose="020F0502020204030204" pitchFamily="34" charset="0"/>
              </a:rPr>
              <a:t>in the tobacco tax chapter</a:t>
            </a:r>
            <a:r>
              <a:rPr lang="en-US" sz="2400" b="0" i="0" u="none" strike="noStrike" baseline="0" dirty="0">
                <a:solidFill>
                  <a:srgbClr val="000000"/>
                </a:solidFill>
                <a:latin typeface="Calibri" panose="020F0502020204030204" pitchFamily="34" charset="0"/>
                <a:cs typeface="Calibri" panose="020F0502020204030204" pitchFamily="34" charset="0"/>
              </a:rPr>
              <a:t>, so the </a:t>
            </a:r>
            <a:r>
              <a:rPr lang="en-US" sz="2400" b="1" i="0" u="none" strike="noStrike" baseline="0" dirty="0">
                <a:solidFill>
                  <a:srgbClr val="006FC0"/>
                </a:solidFill>
                <a:latin typeface="Calibri" panose="020F0502020204030204" pitchFamily="34" charset="0"/>
                <a:cs typeface="Calibri" panose="020F0502020204030204" pitchFamily="34" charset="0"/>
              </a:rPr>
              <a:t>price of e-cigarettes do not entice young people</a:t>
            </a:r>
            <a:r>
              <a:rPr lang="en-US" sz="2400" b="0" i="0" u="none" strike="noStrike" baseline="0" dirty="0">
                <a:solidFill>
                  <a:srgbClr val="000000"/>
                </a:solidFill>
                <a:latin typeface="Calibri" panose="020F0502020204030204" pitchFamily="34" charset="0"/>
                <a:cs typeface="Calibri" panose="020F0502020204030204" pitchFamily="34" charset="0"/>
              </a:rPr>
              <a:t>, and </a:t>
            </a:r>
            <a:r>
              <a:rPr lang="en-US" sz="2400" b="1" i="0" u="none" strike="noStrike" baseline="0" dirty="0">
                <a:solidFill>
                  <a:srgbClr val="006FC0"/>
                </a:solidFill>
                <a:latin typeface="Calibri" panose="020F0502020204030204" pitchFamily="34" charset="0"/>
                <a:cs typeface="Calibri" panose="020F0502020204030204" pitchFamily="34" charset="0"/>
              </a:rPr>
              <a:t>prohibits online shipment of e cigarettes </a:t>
            </a:r>
            <a:r>
              <a:rPr lang="en-US" sz="2400" b="0" i="0" u="none" strike="noStrike" baseline="0" dirty="0">
                <a:solidFill>
                  <a:srgbClr val="000000"/>
                </a:solidFill>
                <a:latin typeface="Calibri" panose="020F0502020204030204" pitchFamily="34" charset="0"/>
                <a:cs typeface="Calibri" panose="020F0502020204030204" pitchFamily="34" charset="0"/>
              </a:rPr>
              <a:t>to anyone without a tobacco license</a:t>
            </a:r>
            <a:r>
              <a:rPr lang="en-US" sz="2400" b="0" i="0" u="none" strike="noStrike" baseline="0" dirty="0">
                <a:solidFill>
                  <a:srgbClr val="006FC0"/>
                </a:solidFill>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a:p>
            <a:endParaRPr lang="en-US" sz="2400" dirty="0"/>
          </a:p>
        </p:txBody>
      </p:sp>
      <p:sp>
        <p:nvSpPr>
          <p:cNvPr id="4" name="TextBox 3">
            <a:extLst>
              <a:ext uri="{FF2B5EF4-FFF2-40B4-BE49-F238E27FC236}">
                <a16:creationId xmlns:a16="http://schemas.microsoft.com/office/drawing/2014/main" id="{5BC8617F-67D0-D58A-9AE2-0878507524D9}"/>
              </a:ext>
            </a:extLst>
          </p:cNvPr>
          <p:cNvSpPr txBox="1"/>
          <p:nvPr/>
        </p:nvSpPr>
        <p:spPr>
          <a:xfrm>
            <a:off x="838200" y="2368871"/>
            <a:ext cx="6434357" cy="4247317"/>
          </a:xfrm>
          <a:prstGeom prst="rect">
            <a:avLst/>
          </a:prstGeom>
          <a:noFill/>
        </p:spPr>
        <p:txBody>
          <a:bodyPr wrap="square" rtlCol="0">
            <a:spAutoFit/>
          </a:bodyPr>
          <a:lstStyle/>
          <a:p>
            <a:r>
              <a:rPr lang="en-US" b="1" dirty="0"/>
              <a:t>Starting July 1, 2023</a:t>
            </a:r>
            <a:endParaRPr lang="en-US" sz="1800" b="1" i="0" u="none" strike="noStrike" baseline="0" dirty="0">
              <a:solidFill>
                <a:srgbClr val="000000"/>
              </a:solidFill>
            </a:endParaRPr>
          </a:p>
          <a:p>
            <a:endParaRPr lang="en-US" sz="1800" b="0" i="0" u="none" strike="noStrike" baseline="0" dirty="0"/>
          </a:p>
          <a:p>
            <a:pPr marL="342900" indent="-342900">
              <a:buFont typeface="+mj-lt"/>
              <a:buAutoNum type="arabicPeriod"/>
            </a:pPr>
            <a:r>
              <a:rPr lang="en-US" sz="1800" b="0" i="0" u="none" strike="noStrike" baseline="0" dirty="0"/>
              <a:t>Prohibit online sales to anyone without a tobacco license.</a:t>
            </a:r>
          </a:p>
          <a:p>
            <a:pPr marL="342900" indent="-342900">
              <a:buFont typeface="+mj-lt"/>
              <a:buAutoNum type="arabicPeriod"/>
            </a:pPr>
            <a:r>
              <a:rPr lang="en-US" dirty="0"/>
              <a:t>Requires </a:t>
            </a:r>
            <a:r>
              <a:rPr lang="en-US" sz="1800" b="0" i="0" u="none" strike="noStrike" baseline="0" dirty="0"/>
              <a:t>e-cigarette and e-liquid wholesalers and dealers to have a tobacco license.</a:t>
            </a:r>
          </a:p>
          <a:p>
            <a:pPr marL="342900" indent="-342900">
              <a:buFont typeface="+mj-lt"/>
              <a:buAutoNum type="arabicPeriod"/>
            </a:pPr>
            <a:r>
              <a:rPr lang="en-US" dirty="0"/>
              <a:t>Increases licensing and permitting fees.</a:t>
            </a:r>
          </a:p>
          <a:p>
            <a:endParaRPr lang="en-US" dirty="0"/>
          </a:p>
          <a:p>
            <a:r>
              <a:rPr lang="en-US" b="1" dirty="0"/>
              <a:t>Starting January 1, 2024</a:t>
            </a:r>
          </a:p>
          <a:p>
            <a:endParaRPr lang="en-US" dirty="0"/>
          </a:p>
          <a:p>
            <a:pPr marL="342900" indent="-342900">
              <a:buFont typeface="+mj-lt"/>
              <a:buAutoNum type="arabicPeriod"/>
            </a:pPr>
            <a:r>
              <a:rPr lang="en-US" dirty="0"/>
              <a:t>Adds 70% excise tax on the wholesale price of e-cigarettes and e-liquid products to be paid by wholesalers and dealers.</a:t>
            </a:r>
          </a:p>
          <a:p>
            <a:pPr marL="342900" indent="-342900">
              <a:buFont typeface="+mj-lt"/>
              <a:buAutoNum type="arabicPeriod"/>
            </a:pPr>
            <a:r>
              <a:rPr lang="en-US" sz="1800" b="0" i="0" u="none" strike="noStrike" baseline="0" dirty="0"/>
              <a:t>Requires retailers of e-cigarettes and e-liquids to have a tobacco permit. </a:t>
            </a:r>
          </a:p>
          <a:p>
            <a:pPr marL="342900" indent="-342900">
              <a:buFont typeface="+mj-lt"/>
              <a:buAutoNum type="arabicPeriod"/>
            </a:pPr>
            <a:endParaRPr lang="en-US" sz="1800" b="0" i="0" u="none" strike="noStrike" baseline="0" dirty="0">
              <a:latin typeface="Segoe UI" panose="020B0502040204020203" pitchFamily="34" charset="0"/>
            </a:endParaRPr>
          </a:p>
          <a:p>
            <a:endParaRPr lang="en-US" dirty="0"/>
          </a:p>
        </p:txBody>
      </p:sp>
      <p:pic>
        <p:nvPicPr>
          <p:cNvPr id="7" name="Picture 6">
            <a:extLst>
              <a:ext uri="{FF2B5EF4-FFF2-40B4-BE49-F238E27FC236}">
                <a16:creationId xmlns:a16="http://schemas.microsoft.com/office/drawing/2014/main" id="{FAC33807-75C8-CF5B-39AC-6DC8D0259BDF}"/>
              </a:ext>
            </a:extLst>
          </p:cNvPr>
          <p:cNvPicPr>
            <a:picLocks noChangeAspect="1"/>
          </p:cNvPicPr>
          <p:nvPr/>
        </p:nvPicPr>
        <p:blipFill>
          <a:blip r:embed="rId2"/>
          <a:stretch>
            <a:fillRect/>
          </a:stretch>
        </p:blipFill>
        <p:spPr>
          <a:xfrm>
            <a:off x="7530677" y="2887777"/>
            <a:ext cx="3565003" cy="1753565"/>
          </a:xfrm>
          <a:prstGeom prst="rect">
            <a:avLst/>
          </a:prstGeom>
        </p:spPr>
      </p:pic>
    </p:spTree>
    <p:extLst>
      <p:ext uri="{BB962C8B-B14F-4D97-AF65-F5344CB8AC3E}">
        <p14:creationId xmlns:p14="http://schemas.microsoft.com/office/powerpoint/2010/main" val="2657216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F7AFE-3715-E2AC-8BC1-0668BFA1AD2B}"/>
              </a:ext>
            </a:extLst>
          </p:cNvPr>
          <p:cNvSpPr>
            <a:spLocks noGrp="1"/>
          </p:cNvSpPr>
          <p:nvPr>
            <p:ph type="title"/>
          </p:nvPr>
        </p:nvSpPr>
        <p:spPr/>
        <p:txBody>
          <a:bodyPr>
            <a:normAutofit/>
          </a:bodyPr>
          <a:lstStyle/>
          <a:p>
            <a:r>
              <a:rPr lang="en-US" sz="2000" dirty="0"/>
              <a:t>Department of Attorney General FAQ on Act 62, SLH 2023</a:t>
            </a:r>
          </a:p>
        </p:txBody>
      </p:sp>
      <p:sp>
        <p:nvSpPr>
          <p:cNvPr id="8" name="Text Placeholder 7">
            <a:extLst>
              <a:ext uri="{FF2B5EF4-FFF2-40B4-BE49-F238E27FC236}">
                <a16:creationId xmlns:a16="http://schemas.microsoft.com/office/drawing/2014/main" id="{2330E6E1-5549-5F70-D890-7E01F7D0515B}"/>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EE37865F-840E-CBA3-D397-489804D8C55C}"/>
              </a:ext>
            </a:extLst>
          </p:cNvPr>
          <p:cNvPicPr>
            <a:picLocks noChangeAspect="1"/>
          </p:cNvPicPr>
          <p:nvPr/>
        </p:nvPicPr>
        <p:blipFill>
          <a:blip r:embed="rId2"/>
          <a:stretch>
            <a:fillRect/>
          </a:stretch>
        </p:blipFill>
        <p:spPr>
          <a:xfrm>
            <a:off x="912845" y="671804"/>
            <a:ext cx="4629690" cy="5990779"/>
          </a:xfrm>
          <a:prstGeom prst="rect">
            <a:avLst/>
          </a:prstGeom>
        </p:spPr>
      </p:pic>
      <p:pic>
        <p:nvPicPr>
          <p:cNvPr id="7" name="Picture 6">
            <a:extLst>
              <a:ext uri="{FF2B5EF4-FFF2-40B4-BE49-F238E27FC236}">
                <a16:creationId xmlns:a16="http://schemas.microsoft.com/office/drawing/2014/main" id="{74C67BE5-1311-E0DC-13BD-89A45F2B7031}"/>
              </a:ext>
            </a:extLst>
          </p:cNvPr>
          <p:cNvPicPr>
            <a:picLocks noChangeAspect="1"/>
          </p:cNvPicPr>
          <p:nvPr/>
        </p:nvPicPr>
        <p:blipFill>
          <a:blip r:embed="rId3"/>
          <a:stretch>
            <a:fillRect/>
          </a:stretch>
        </p:blipFill>
        <p:spPr>
          <a:xfrm>
            <a:off x="6096000" y="682567"/>
            <a:ext cx="4629690" cy="5980016"/>
          </a:xfrm>
          <a:prstGeom prst="rect">
            <a:avLst/>
          </a:prstGeom>
        </p:spPr>
      </p:pic>
    </p:spTree>
    <p:extLst>
      <p:ext uri="{BB962C8B-B14F-4D97-AF65-F5344CB8AC3E}">
        <p14:creationId xmlns:p14="http://schemas.microsoft.com/office/powerpoint/2010/main" val="3237658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FE898D9-72D4-586B-7693-7FC1E0ECE823}"/>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kern="1200" dirty="0">
                <a:solidFill>
                  <a:schemeClr val="tx1"/>
                </a:solidFill>
                <a:latin typeface="+mj-lt"/>
                <a:ea typeface="+mj-ea"/>
                <a:cs typeface="+mj-cs"/>
              </a:rPr>
              <a:t>County “Trigger Ban”</a:t>
            </a:r>
            <a:r>
              <a:rPr lang="haw-US" kern="1200" dirty="0">
                <a:solidFill>
                  <a:schemeClr val="tx1"/>
                </a:solidFill>
                <a:latin typeface="+mj-lt"/>
                <a:ea typeface="+mj-ea"/>
                <a:cs typeface="+mj-cs"/>
              </a:rPr>
              <a:t> </a:t>
            </a:r>
            <a:r>
              <a:rPr lang="en-US" kern="1200" dirty="0">
                <a:solidFill>
                  <a:schemeClr val="tx1"/>
                </a:solidFill>
                <a:latin typeface="+mj-lt"/>
                <a:ea typeface="+mj-ea"/>
                <a:cs typeface="+mj-cs"/>
              </a:rPr>
              <a:t>Efforts</a:t>
            </a:r>
          </a:p>
        </p:txBody>
      </p:sp>
      <p:sp>
        <p:nvSpPr>
          <p:cNvPr id="3" name="Text Placeholder 2">
            <a:extLst>
              <a:ext uri="{FF2B5EF4-FFF2-40B4-BE49-F238E27FC236}">
                <a16:creationId xmlns:a16="http://schemas.microsoft.com/office/drawing/2014/main" id="{33DDF3EE-A587-143F-32C0-C6633EF8235D}"/>
              </a:ext>
            </a:extLst>
          </p:cNvPr>
          <p:cNvSpPr>
            <a:spLocks noGrp="1"/>
          </p:cNvSpPr>
          <p:nvPr>
            <p:ph type="body" idx="1"/>
          </p:nvPr>
        </p:nvSpPr>
        <p:spPr>
          <a:xfrm>
            <a:off x="4038600" y="4782320"/>
            <a:ext cx="7644627" cy="1329443"/>
          </a:xfrm>
        </p:spPr>
        <p:txBody>
          <a:bodyPr vert="horz" lIns="91440" tIns="45720" rIns="91440" bIns="45720" rtlCol="0">
            <a:normAutofit/>
          </a:bodyPr>
          <a:lstStyle/>
          <a:p>
            <a:pPr algn="r"/>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3331734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13">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20" name="Rectangle 14">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5">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3797102C-4EE5-45F1-3164-78A8BDD6D6A4}"/>
              </a:ext>
            </a:extLst>
          </p:cNvPr>
          <p:cNvSpPr>
            <a:spLocks noGrp="1"/>
          </p:cNvSpPr>
          <p:nvPr>
            <p:ph type="title"/>
          </p:nvPr>
        </p:nvSpPr>
        <p:spPr>
          <a:xfrm>
            <a:off x="755484" y="739835"/>
            <a:ext cx="3702580" cy="1616203"/>
          </a:xfrm>
        </p:spPr>
        <p:txBody>
          <a:bodyPr anchor="b">
            <a:normAutofit/>
          </a:bodyPr>
          <a:lstStyle/>
          <a:p>
            <a:r>
              <a:rPr lang="en-US" sz="3200" b="1">
                <a:solidFill>
                  <a:srgbClr val="FFFFFF"/>
                </a:solidFill>
              </a:rPr>
              <a:t>Bill (23)46 – Honolulu City Council</a:t>
            </a:r>
          </a:p>
        </p:txBody>
      </p:sp>
      <p:sp>
        <p:nvSpPr>
          <p:cNvPr id="3" name="Content Placeholder 2">
            <a:extLst>
              <a:ext uri="{FF2B5EF4-FFF2-40B4-BE49-F238E27FC236}">
                <a16:creationId xmlns:a16="http://schemas.microsoft.com/office/drawing/2014/main" id="{2CCCB229-61F3-AE2C-F00F-2639BFFDC0F0}"/>
              </a:ext>
            </a:extLst>
          </p:cNvPr>
          <p:cNvSpPr>
            <a:spLocks noGrp="1"/>
          </p:cNvSpPr>
          <p:nvPr>
            <p:ph idx="1"/>
          </p:nvPr>
        </p:nvSpPr>
        <p:spPr>
          <a:xfrm>
            <a:off x="755484" y="2459116"/>
            <a:ext cx="3702579" cy="3524823"/>
          </a:xfrm>
        </p:spPr>
        <p:txBody>
          <a:bodyPr>
            <a:normAutofit/>
          </a:bodyPr>
          <a:lstStyle/>
          <a:p>
            <a:r>
              <a:rPr lang="en-US" sz="1700">
                <a:solidFill>
                  <a:srgbClr val="FFFFFF"/>
                </a:solidFill>
              </a:rPr>
              <a:t>Signed by the Mayor on October 20, 2023</a:t>
            </a:r>
          </a:p>
          <a:p>
            <a:r>
              <a:rPr lang="en-US" sz="1700">
                <a:solidFill>
                  <a:srgbClr val="FFFFFF"/>
                </a:solidFill>
              </a:rPr>
              <a:t>Prohibits the sale of flavored tobacco products, including menthol</a:t>
            </a:r>
          </a:p>
          <a:p>
            <a:r>
              <a:rPr lang="en-US" sz="1700">
                <a:solidFill>
                  <a:srgbClr val="FFFFFF"/>
                </a:solidFill>
              </a:rPr>
              <a:t>Exempts: </a:t>
            </a:r>
          </a:p>
          <a:p>
            <a:pPr lvl="1"/>
            <a:r>
              <a:rPr lang="en-US" sz="1700">
                <a:solidFill>
                  <a:srgbClr val="FFFFFF"/>
                </a:solidFill>
              </a:rPr>
              <a:t>Premium cigars</a:t>
            </a:r>
          </a:p>
          <a:p>
            <a:pPr lvl="1"/>
            <a:r>
              <a:rPr lang="en-US" sz="1700">
                <a:solidFill>
                  <a:srgbClr val="FFFFFF"/>
                </a:solidFill>
              </a:rPr>
              <a:t>Loose leaf tobacco</a:t>
            </a:r>
          </a:p>
          <a:p>
            <a:pPr lvl="1"/>
            <a:r>
              <a:rPr lang="en-US" sz="1700">
                <a:solidFill>
                  <a:srgbClr val="FFFFFF"/>
                </a:solidFill>
              </a:rPr>
              <a:t>Shisha Tobacco products</a:t>
            </a:r>
          </a:p>
          <a:p>
            <a:r>
              <a:rPr lang="en-US" sz="1700">
                <a:solidFill>
                  <a:srgbClr val="FFFFFF"/>
                </a:solidFill>
              </a:rPr>
              <a:t>Goes into effect when the State returns county authority </a:t>
            </a:r>
          </a:p>
          <a:p>
            <a:endParaRPr lang="en-US" sz="1700">
              <a:solidFill>
                <a:srgbClr val="FFFFFF"/>
              </a:solidFill>
            </a:endParaRPr>
          </a:p>
        </p:txBody>
      </p:sp>
      <p:pic>
        <p:nvPicPr>
          <p:cNvPr id="9" name="Picture 8">
            <a:extLst>
              <a:ext uri="{FF2B5EF4-FFF2-40B4-BE49-F238E27FC236}">
                <a16:creationId xmlns:a16="http://schemas.microsoft.com/office/drawing/2014/main" id="{7357DCAA-D260-B8D1-9F6E-3D1722AF4F6F}"/>
              </a:ext>
            </a:extLst>
          </p:cNvPr>
          <p:cNvPicPr>
            <a:picLocks noChangeAspect="1"/>
          </p:cNvPicPr>
          <p:nvPr/>
        </p:nvPicPr>
        <p:blipFill rotWithShape="1">
          <a:blip r:embed="rId2"/>
          <a:srcRect l="53724" t="12109" r="16658" b="58503"/>
          <a:stretch/>
        </p:blipFill>
        <p:spPr>
          <a:xfrm>
            <a:off x="6005304" y="1920090"/>
            <a:ext cx="5407002" cy="3017818"/>
          </a:xfrm>
          <a:prstGeom prst="rect">
            <a:avLst/>
          </a:prstGeom>
        </p:spPr>
      </p:pic>
    </p:spTree>
    <p:extLst>
      <p:ext uri="{BB962C8B-B14F-4D97-AF65-F5344CB8AC3E}">
        <p14:creationId xmlns:p14="http://schemas.microsoft.com/office/powerpoint/2010/main" val="1382483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9DDAF2E8-1CE8-E4A8-E8AD-BE834A86F505}"/>
              </a:ext>
            </a:extLst>
          </p:cNvPr>
          <p:cNvSpPr>
            <a:spLocks noGrp="1"/>
          </p:cNvSpPr>
          <p:nvPr>
            <p:ph type="title"/>
          </p:nvPr>
        </p:nvSpPr>
        <p:spPr>
          <a:xfrm>
            <a:off x="3880430" y="583345"/>
            <a:ext cx="7160357" cy="4164820"/>
          </a:xfrm>
        </p:spPr>
        <p:txBody>
          <a:bodyPr vert="horz" lIns="91440" tIns="45720" rIns="91440" bIns="45720" rtlCol="0" anchor="t">
            <a:normAutofit fontScale="90000"/>
          </a:bodyPr>
          <a:lstStyle/>
          <a:p>
            <a:pPr algn="r"/>
            <a:r>
              <a:rPr lang="en-US" sz="8000" kern="1200" dirty="0">
                <a:solidFill>
                  <a:srgbClr val="FFFFFF"/>
                </a:solidFill>
                <a:latin typeface="+mj-lt"/>
                <a:ea typeface="+mj-ea"/>
                <a:cs typeface="+mj-cs"/>
              </a:rPr>
              <a:t>Bill 46 Debrief</a:t>
            </a:r>
            <a:br>
              <a:rPr lang="haw-US" sz="8000" kern="1200" dirty="0">
                <a:solidFill>
                  <a:srgbClr val="FFFFFF"/>
                </a:solidFill>
                <a:latin typeface="+mj-lt"/>
                <a:ea typeface="+mj-ea"/>
                <a:cs typeface="+mj-cs"/>
              </a:rPr>
            </a:br>
            <a:br>
              <a:rPr lang="haw-US" sz="8000" kern="1200" dirty="0">
                <a:solidFill>
                  <a:srgbClr val="FFFFFF"/>
                </a:solidFill>
                <a:latin typeface="+mj-lt"/>
                <a:ea typeface="+mj-ea"/>
                <a:cs typeface="+mj-cs"/>
              </a:rPr>
            </a:br>
            <a:r>
              <a:rPr lang="haw-US" sz="8000" kern="1200" dirty="0">
                <a:solidFill>
                  <a:srgbClr val="FFFFFF"/>
                </a:solidFill>
                <a:latin typeface="+mj-lt"/>
                <a:ea typeface="+mj-ea"/>
                <a:cs typeface="+mj-cs"/>
              </a:rPr>
              <a:t>Questions &amp; Comments?</a:t>
            </a:r>
            <a:endParaRPr lang="en-US" sz="8000" kern="1200" dirty="0">
              <a:solidFill>
                <a:srgbClr val="FFFFFF"/>
              </a:solidFill>
              <a:latin typeface="+mj-lt"/>
              <a:ea typeface="+mj-ea"/>
              <a:cs typeface="+mj-cs"/>
            </a:endParaRP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2454809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5">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EB8B456E-31FA-D09B-C77D-BE32C8396A24}"/>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b="1" kern="1200" dirty="0">
                <a:solidFill>
                  <a:schemeClr val="tx1"/>
                </a:solidFill>
                <a:latin typeface="+mj-lt"/>
                <a:ea typeface="+mj-ea"/>
                <a:cs typeface="+mj-cs"/>
              </a:rPr>
              <a:t>Next Steps Going Forward into Legislative Session 2024</a:t>
            </a:r>
          </a:p>
        </p:txBody>
      </p:sp>
      <p:sp>
        <p:nvSpPr>
          <p:cNvPr id="9" name="Text Placeholder 8">
            <a:extLst>
              <a:ext uri="{FF2B5EF4-FFF2-40B4-BE49-F238E27FC236}">
                <a16:creationId xmlns:a16="http://schemas.microsoft.com/office/drawing/2014/main" id="{1B5A528B-3D78-A481-1EB7-B2DFA6C76C9E}"/>
              </a:ext>
            </a:extLst>
          </p:cNvPr>
          <p:cNvSpPr>
            <a:spLocks noGrp="1"/>
          </p:cNvSpPr>
          <p:nvPr>
            <p:ph type="body" idx="1"/>
          </p:nvPr>
        </p:nvSpPr>
        <p:spPr>
          <a:xfrm>
            <a:off x="4038600" y="4782320"/>
            <a:ext cx="7644627" cy="1329443"/>
          </a:xfrm>
        </p:spPr>
        <p:txBody>
          <a:bodyPr vert="horz" lIns="91440" tIns="45720" rIns="91440" bIns="45720" rtlCol="0">
            <a:normAutofit/>
          </a:bodyPr>
          <a:lstStyle/>
          <a:p>
            <a:pPr algn="r"/>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13982337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847dec6-63b2-43f9-a6d0-58a40aaa1a10}" enabled="0" method="" siteId="{3847dec6-63b2-43f9-a6d0-58a40aaa1a10}" removed="1"/>
</clbl:labelList>
</file>

<file path=docProps/app.xml><?xml version="1.0" encoding="utf-8"?>
<Properties xmlns="http://schemas.openxmlformats.org/officeDocument/2006/extended-properties" xmlns:vt="http://schemas.openxmlformats.org/officeDocument/2006/docPropsVTypes">
  <TotalTime>63</TotalTime>
  <Words>479</Words>
  <Application>Microsoft Office PowerPoint</Application>
  <PresentationFormat>Widescreen</PresentationFormat>
  <Paragraphs>60</Paragraphs>
  <Slides>10</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Calibri Light</vt:lpstr>
      <vt:lpstr>Fira Sans Extra Condensed Medium</vt:lpstr>
      <vt:lpstr>Segoe UI</vt:lpstr>
      <vt:lpstr>Office Theme</vt:lpstr>
      <vt:lpstr>1_Office Theme</vt:lpstr>
      <vt:lpstr> Hawaiʻi Tobacco Control Policy 2023 </vt:lpstr>
      <vt:lpstr>PowerPoint Presentation</vt:lpstr>
      <vt:lpstr>Significant bills that did not pass in the 2023 Legislative Session</vt:lpstr>
      <vt:lpstr>SB975 signed into law as Act 62 on June 6, 2023</vt:lpstr>
      <vt:lpstr>Department of Attorney General FAQ on Act 62, SLH 2023</vt:lpstr>
      <vt:lpstr>County “Trigger Ban” Efforts</vt:lpstr>
      <vt:lpstr>Bill (23)46 – Honolulu City Council</vt:lpstr>
      <vt:lpstr>Bill 46 Debrief  Questions &amp; Comments?</vt:lpstr>
      <vt:lpstr>Next Steps Going Forward into Legislative Session 2024</vt:lpstr>
      <vt:lpstr>Mahalo!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Tamashiro, Jill Y</dc:creator>
  <cp:lastModifiedBy>Tamashiro, Jill Y</cp:lastModifiedBy>
  <cp:revision>1</cp:revision>
  <dcterms:created xsi:type="dcterms:W3CDTF">2023-10-21T01:22:15Z</dcterms:created>
  <dcterms:modified xsi:type="dcterms:W3CDTF">2023-10-21T02:25:47Z</dcterms:modified>
</cp:coreProperties>
</file>